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7" r:id="rId3"/>
    <p:sldId id="265" r:id="rId4"/>
    <p:sldId id="260" r:id="rId5"/>
    <p:sldId id="261" r:id="rId6"/>
    <p:sldId id="266" r:id="rId7"/>
    <p:sldId id="269" r:id="rId8"/>
    <p:sldId id="258" r:id="rId9"/>
    <p:sldId id="259" r:id="rId10"/>
    <p:sldId id="257" r:id="rId11"/>
    <p:sldId id="268" r:id="rId12"/>
    <p:sldId id="270" r:id="rId13"/>
    <p:sldId id="263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36845A-E266-4E7D-9B8E-60D796E13547}" v="1634" dt="2023-02-21T11:57:46.442"/>
    <p1510:client id="{94E633C2-85CD-1F6D-37FE-998B01D8285E}" v="274" dt="2023-02-22T15:58:35.423"/>
    <p1510:client id="{A1CA6ED3-AC69-EE47-C5EE-A7D9FCF3608D}" v="302" dt="2023-02-21T12:09:16.432"/>
    <p1510:client id="{BDB301DE-F997-2E0F-F3B7-7101F31C16B5}" v="748" dt="2023-02-22T15:30:46.834"/>
    <p1510:client id="{CE57D41D-7B43-F1C8-4C72-E8AA22652882}" v="19" dt="2023-02-23T02:25:22.0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6DB96C-FE73-4C28-B8DA-3F8DF45787F0}" type="doc">
      <dgm:prSet loTypeId="urn:microsoft.com/office/officeart/2016/7/layout/VerticalSolidAction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20F688-5EB6-4FF8-B497-BB2C6B41CF3B}">
      <dgm:prSet/>
      <dgm:spPr/>
      <dgm:t>
        <a:bodyPr/>
        <a:lstStyle/>
        <a:p>
          <a:pPr rtl="0"/>
          <a:r>
            <a:rPr lang="en-US">
              <a:latin typeface="Calibri"/>
              <a:cs typeface="Calibri"/>
            </a:rPr>
            <a:t>Cast Ray</a:t>
          </a:r>
        </a:p>
      </dgm:t>
    </dgm:pt>
    <dgm:pt modelId="{0DF6E5A9-0020-4E88-BA44-A8A875E73022}" type="parTrans" cxnId="{324503C1-195C-43FD-AB51-3A7D286569FB}">
      <dgm:prSet/>
      <dgm:spPr/>
      <dgm:t>
        <a:bodyPr/>
        <a:lstStyle/>
        <a:p>
          <a:endParaRPr lang="en-US"/>
        </a:p>
      </dgm:t>
    </dgm:pt>
    <dgm:pt modelId="{A5137C74-87F7-46CE-A0E5-0DC56B9E0625}" type="sibTrans" cxnId="{324503C1-195C-43FD-AB51-3A7D286569FB}">
      <dgm:prSet/>
      <dgm:spPr/>
      <dgm:t>
        <a:bodyPr/>
        <a:lstStyle/>
        <a:p>
          <a:endParaRPr lang="en-US"/>
        </a:p>
      </dgm:t>
    </dgm:pt>
    <dgm:pt modelId="{0657C914-66CE-4B3A-A6EF-1088545A8DD1}">
      <dgm:prSet/>
      <dgm:spPr/>
      <dgm:t>
        <a:bodyPr/>
        <a:lstStyle/>
        <a:p>
          <a:r>
            <a:rPr lang="en-US">
              <a:latin typeface="Calibri"/>
              <a:cs typeface="Calibri"/>
            </a:rPr>
            <a:t>For each pixel in the screen, generate a ray from the origin.</a:t>
          </a:r>
        </a:p>
      </dgm:t>
    </dgm:pt>
    <dgm:pt modelId="{00B5593F-E7CA-4DF6-BC16-529618313B2E}" type="parTrans" cxnId="{CEFF3E91-BCDC-4C6F-8FBA-78D21FDDEFB8}">
      <dgm:prSet/>
      <dgm:spPr/>
      <dgm:t>
        <a:bodyPr/>
        <a:lstStyle/>
        <a:p>
          <a:endParaRPr lang="en-US"/>
        </a:p>
      </dgm:t>
    </dgm:pt>
    <dgm:pt modelId="{DF243748-D8A1-4177-A842-8DD4F077A95E}" type="sibTrans" cxnId="{CEFF3E91-BCDC-4C6F-8FBA-78D21FDDEFB8}">
      <dgm:prSet/>
      <dgm:spPr/>
      <dgm:t>
        <a:bodyPr/>
        <a:lstStyle/>
        <a:p>
          <a:endParaRPr lang="en-US"/>
        </a:p>
      </dgm:t>
    </dgm:pt>
    <dgm:pt modelId="{6590AAE1-B306-43F5-89F8-472DE373ACD1}">
      <dgm:prSet/>
      <dgm:spPr/>
      <dgm:t>
        <a:bodyPr/>
        <a:lstStyle/>
        <a:p>
          <a:pPr rtl="0"/>
          <a:r>
            <a:rPr lang="en-US">
              <a:latin typeface="Calibri"/>
              <a:cs typeface="Calibri"/>
            </a:rPr>
            <a:t>Ray March</a:t>
          </a:r>
        </a:p>
      </dgm:t>
    </dgm:pt>
    <dgm:pt modelId="{2FE44BD1-4199-4B01-906B-BD1B80731F08}" type="parTrans" cxnId="{10B332DF-8BD5-4CDD-ACA3-5040FDB7FD92}">
      <dgm:prSet/>
      <dgm:spPr/>
      <dgm:t>
        <a:bodyPr/>
        <a:lstStyle/>
        <a:p>
          <a:endParaRPr lang="en-US"/>
        </a:p>
      </dgm:t>
    </dgm:pt>
    <dgm:pt modelId="{EA07C5A6-C479-4886-B83A-4ACBCE821204}" type="sibTrans" cxnId="{10B332DF-8BD5-4CDD-ACA3-5040FDB7FD92}">
      <dgm:prSet/>
      <dgm:spPr/>
      <dgm:t>
        <a:bodyPr/>
        <a:lstStyle/>
        <a:p>
          <a:endParaRPr lang="en-US"/>
        </a:p>
      </dgm:t>
    </dgm:pt>
    <dgm:pt modelId="{554EF850-21A6-41D7-B1D1-E53B53699F10}">
      <dgm:prSet/>
      <dgm:spPr/>
      <dgm:t>
        <a:bodyPr/>
        <a:lstStyle/>
        <a:p>
          <a:pPr rtl="0"/>
          <a:r>
            <a:rPr lang="en-US">
              <a:latin typeface="Calibri"/>
              <a:cs typeface="Calibri"/>
            </a:rPr>
            <a:t>Ray march to find the object hit by the ray; each step advance by </a:t>
          </a:r>
          <a:r>
            <a:rPr lang="en-US" b="1">
              <a:solidFill>
                <a:schemeClr val="accent1"/>
              </a:solidFill>
              <a:latin typeface="Calibri"/>
              <a:cs typeface="Calibri"/>
            </a:rPr>
            <a:t>the distance to the closest object</a:t>
          </a:r>
          <a:r>
            <a:rPr lang="en-US">
              <a:latin typeface="Calibri"/>
              <a:cs typeface="Calibri"/>
            </a:rPr>
            <a:t>.</a:t>
          </a:r>
        </a:p>
      </dgm:t>
    </dgm:pt>
    <dgm:pt modelId="{DE75D068-771C-49C9-919D-221FDB87B26C}" type="parTrans" cxnId="{8A8A9C31-C76E-4EEF-A8EA-EF7FFD93954A}">
      <dgm:prSet/>
      <dgm:spPr/>
      <dgm:t>
        <a:bodyPr/>
        <a:lstStyle/>
        <a:p>
          <a:endParaRPr lang="en-US"/>
        </a:p>
      </dgm:t>
    </dgm:pt>
    <dgm:pt modelId="{31277BE2-ACEB-479B-BBF3-73D99FD93AF1}" type="sibTrans" cxnId="{8A8A9C31-C76E-4EEF-A8EA-EF7FFD93954A}">
      <dgm:prSet/>
      <dgm:spPr/>
      <dgm:t>
        <a:bodyPr/>
        <a:lstStyle/>
        <a:p>
          <a:endParaRPr lang="en-US"/>
        </a:p>
      </dgm:t>
    </dgm:pt>
    <dgm:pt modelId="{F960C130-D732-426D-8594-F57C8A955144}">
      <dgm:prSet phldr="0"/>
      <dgm:spPr/>
      <dgm:t>
        <a:bodyPr/>
        <a:lstStyle/>
        <a:p>
          <a:pPr rtl="0"/>
          <a:r>
            <a:rPr lang="en-US">
              <a:latin typeface="Calibri"/>
              <a:cs typeface="Calibri"/>
            </a:rPr>
            <a:t>Material</a:t>
          </a:r>
        </a:p>
      </dgm:t>
    </dgm:pt>
    <dgm:pt modelId="{1705D68C-B3D8-41DD-96EE-203D847367F4}" type="parTrans" cxnId="{FB69204E-12F9-4B27-881C-3F679D1CAE73}">
      <dgm:prSet/>
      <dgm:spPr/>
      <dgm:t>
        <a:bodyPr/>
        <a:lstStyle/>
        <a:p>
          <a:endParaRPr lang="en-US"/>
        </a:p>
      </dgm:t>
    </dgm:pt>
    <dgm:pt modelId="{C3B3B404-DE3F-4C5A-9941-ED9F23272968}" type="sibTrans" cxnId="{FB69204E-12F9-4B27-881C-3F679D1CAE73}">
      <dgm:prSet/>
      <dgm:spPr/>
      <dgm:t>
        <a:bodyPr/>
        <a:lstStyle/>
        <a:p>
          <a:endParaRPr lang="en-US"/>
        </a:p>
      </dgm:t>
    </dgm:pt>
    <dgm:pt modelId="{5766F982-4E20-4E15-B323-222F55D2C077}">
      <dgm:prSet/>
      <dgm:spPr/>
      <dgm:t>
        <a:bodyPr/>
        <a:lstStyle/>
        <a:p>
          <a:r>
            <a:rPr lang="en-US">
              <a:latin typeface="Calibri"/>
              <a:cs typeface="Calibri"/>
            </a:rPr>
            <a:t>Get the material of the object hit.</a:t>
          </a:r>
        </a:p>
      </dgm:t>
    </dgm:pt>
    <dgm:pt modelId="{144A95BA-561E-48C2-AC72-4A6DCD812C0B}" type="parTrans" cxnId="{321F8D69-AC93-42DD-91F3-F4640C7F0793}">
      <dgm:prSet/>
      <dgm:spPr/>
      <dgm:t>
        <a:bodyPr/>
        <a:lstStyle/>
        <a:p>
          <a:endParaRPr lang="en-US"/>
        </a:p>
      </dgm:t>
    </dgm:pt>
    <dgm:pt modelId="{D841D9F6-D6FB-4621-89F5-AC0758870F22}" type="sibTrans" cxnId="{321F8D69-AC93-42DD-91F3-F4640C7F0793}">
      <dgm:prSet/>
      <dgm:spPr/>
      <dgm:t>
        <a:bodyPr/>
        <a:lstStyle/>
        <a:p>
          <a:endParaRPr lang="en-US"/>
        </a:p>
      </dgm:t>
    </dgm:pt>
    <dgm:pt modelId="{8A762F1B-5FC0-4717-BAA1-D3CEF09D48BA}">
      <dgm:prSet/>
      <dgm:spPr/>
      <dgm:t>
        <a:bodyPr/>
        <a:lstStyle/>
        <a:p>
          <a:pPr rtl="0"/>
          <a:r>
            <a:rPr lang="en-US">
              <a:latin typeface="Calibri"/>
              <a:cs typeface="Calibri"/>
            </a:rPr>
            <a:t>Shadow Ray</a:t>
          </a:r>
        </a:p>
      </dgm:t>
    </dgm:pt>
    <dgm:pt modelId="{931F3B35-4978-4162-A553-08381BF43326}" type="parTrans" cxnId="{E5D8D809-A046-4E3E-985E-C499E3941645}">
      <dgm:prSet/>
      <dgm:spPr/>
      <dgm:t>
        <a:bodyPr/>
        <a:lstStyle/>
        <a:p>
          <a:endParaRPr lang="en-US"/>
        </a:p>
      </dgm:t>
    </dgm:pt>
    <dgm:pt modelId="{2AEF7542-D277-4C34-8758-05DAA66BD8D8}" type="sibTrans" cxnId="{E5D8D809-A046-4E3E-985E-C499E3941645}">
      <dgm:prSet/>
      <dgm:spPr/>
      <dgm:t>
        <a:bodyPr/>
        <a:lstStyle/>
        <a:p>
          <a:endParaRPr lang="en-US"/>
        </a:p>
      </dgm:t>
    </dgm:pt>
    <dgm:pt modelId="{A9163895-9485-458B-99BA-FEAFFE9E28E4}">
      <dgm:prSet/>
      <dgm:spPr/>
      <dgm:t>
        <a:bodyPr/>
        <a:lstStyle/>
        <a:p>
          <a:r>
            <a:rPr lang="en-US">
              <a:latin typeface="Calibri"/>
              <a:cs typeface="Calibri"/>
            </a:rPr>
            <a:t>Cast shadow ray towards the light source to see if the intersection point is occluded by other objects.</a:t>
          </a:r>
        </a:p>
      </dgm:t>
    </dgm:pt>
    <dgm:pt modelId="{072C6A9F-1CD9-491F-B028-58E80CD03388}" type="parTrans" cxnId="{39758306-33F3-4308-A3C0-B7F497334FE4}">
      <dgm:prSet/>
      <dgm:spPr/>
      <dgm:t>
        <a:bodyPr/>
        <a:lstStyle/>
        <a:p>
          <a:endParaRPr lang="en-US"/>
        </a:p>
      </dgm:t>
    </dgm:pt>
    <dgm:pt modelId="{0EB73F69-26F6-4A0C-A08A-DC8A3FFEC78C}" type="sibTrans" cxnId="{39758306-33F3-4308-A3C0-B7F497334FE4}">
      <dgm:prSet/>
      <dgm:spPr/>
      <dgm:t>
        <a:bodyPr/>
        <a:lstStyle/>
        <a:p>
          <a:endParaRPr lang="en-US"/>
        </a:p>
      </dgm:t>
    </dgm:pt>
    <dgm:pt modelId="{13662D77-F19D-4CB5-9720-81783E2B1F1E}">
      <dgm:prSet/>
      <dgm:spPr/>
      <dgm:t>
        <a:bodyPr/>
        <a:lstStyle/>
        <a:p>
          <a:pPr rtl="0"/>
          <a:r>
            <a:rPr lang="en-US">
              <a:latin typeface="Calibri"/>
              <a:cs typeface="Calibri"/>
            </a:rPr>
            <a:t>Normal</a:t>
          </a:r>
        </a:p>
      </dgm:t>
    </dgm:pt>
    <dgm:pt modelId="{733CCCD3-704D-44D7-86A7-8CED170F606E}" type="parTrans" cxnId="{3311B909-3CC1-40E2-BCCE-536A0D685388}">
      <dgm:prSet/>
      <dgm:spPr/>
      <dgm:t>
        <a:bodyPr/>
        <a:lstStyle/>
        <a:p>
          <a:endParaRPr lang="en-US"/>
        </a:p>
      </dgm:t>
    </dgm:pt>
    <dgm:pt modelId="{740DBB21-461A-4B0A-AD84-4F23BC2A6CA0}" type="sibTrans" cxnId="{3311B909-3CC1-40E2-BCCE-536A0D685388}">
      <dgm:prSet/>
      <dgm:spPr/>
      <dgm:t>
        <a:bodyPr/>
        <a:lstStyle/>
        <a:p>
          <a:endParaRPr lang="en-US"/>
        </a:p>
      </dgm:t>
    </dgm:pt>
    <dgm:pt modelId="{0C9DF126-6953-4121-B03F-59EE1137E33A}">
      <dgm:prSet/>
      <dgm:spPr/>
      <dgm:t>
        <a:bodyPr/>
        <a:lstStyle/>
        <a:p>
          <a:r>
            <a:rPr lang="en-US">
              <a:latin typeface="Calibri"/>
              <a:cs typeface="Calibri"/>
            </a:rPr>
            <a:t>Calculate surface normal using finite difference.</a:t>
          </a:r>
        </a:p>
      </dgm:t>
    </dgm:pt>
    <dgm:pt modelId="{EECDFEC1-6F1A-41D8-8D6D-F68BE3A375A3}" type="parTrans" cxnId="{121439A3-C06C-4E84-997B-6D545EEA479D}">
      <dgm:prSet/>
      <dgm:spPr/>
      <dgm:t>
        <a:bodyPr/>
        <a:lstStyle/>
        <a:p>
          <a:endParaRPr lang="en-US"/>
        </a:p>
      </dgm:t>
    </dgm:pt>
    <dgm:pt modelId="{A5B6A91B-891F-457B-9E7A-7DFA109703B6}" type="sibTrans" cxnId="{121439A3-C06C-4E84-997B-6D545EEA479D}">
      <dgm:prSet/>
      <dgm:spPr/>
      <dgm:t>
        <a:bodyPr/>
        <a:lstStyle/>
        <a:p>
          <a:endParaRPr lang="en-US"/>
        </a:p>
      </dgm:t>
    </dgm:pt>
    <dgm:pt modelId="{D3DF31F0-5908-4EBF-8870-CEA9E14F7CF4}">
      <dgm:prSet/>
      <dgm:spPr/>
      <dgm:t>
        <a:bodyPr/>
        <a:lstStyle/>
        <a:p>
          <a:pPr rtl="0"/>
          <a:r>
            <a:rPr lang="en-US">
              <a:latin typeface="Calibri"/>
              <a:cs typeface="Calibri"/>
            </a:rPr>
            <a:t>Lighting</a:t>
          </a:r>
        </a:p>
      </dgm:t>
    </dgm:pt>
    <dgm:pt modelId="{732CC281-1146-4D47-A524-5E50B342F31A}" type="parTrans" cxnId="{34A183F7-CD5D-4C28-8667-95DFDDE4BA1C}">
      <dgm:prSet/>
      <dgm:spPr/>
      <dgm:t>
        <a:bodyPr/>
        <a:lstStyle/>
        <a:p>
          <a:endParaRPr lang="en-US"/>
        </a:p>
      </dgm:t>
    </dgm:pt>
    <dgm:pt modelId="{447621B4-927C-42C5-9DAB-A65B5F26C359}" type="sibTrans" cxnId="{34A183F7-CD5D-4C28-8667-95DFDDE4BA1C}">
      <dgm:prSet/>
      <dgm:spPr/>
      <dgm:t>
        <a:bodyPr/>
        <a:lstStyle/>
        <a:p>
          <a:endParaRPr lang="en-US"/>
        </a:p>
      </dgm:t>
    </dgm:pt>
    <dgm:pt modelId="{C4B57EC0-F059-4354-8A08-1C84844779E5}">
      <dgm:prSet/>
      <dgm:spPr/>
      <dgm:t>
        <a:bodyPr/>
        <a:lstStyle/>
        <a:p>
          <a:r>
            <a:rPr lang="en-US">
              <a:latin typeface="Calibri"/>
              <a:cs typeface="Calibri"/>
            </a:rPr>
            <a:t>Calculate lighting (diffuse and specular).</a:t>
          </a:r>
        </a:p>
      </dgm:t>
    </dgm:pt>
    <dgm:pt modelId="{49A52386-E4DB-4C2E-A61E-D90DE6E85C76}" type="parTrans" cxnId="{985E2D98-3E50-4379-B35E-3F5624BB5A1A}">
      <dgm:prSet/>
      <dgm:spPr/>
      <dgm:t>
        <a:bodyPr/>
        <a:lstStyle/>
        <a:p>
          <a:endParaRPr lang="en-US"/>
        </a:p>
      </dgm:t>
    </dgm:pt>
    <dgm:pt modelId="{9B7CB294-1BB7-4E7F-BFD9-0721BA75A2BC}" type="sibTrans" cxnId="{985E2D98-3E50-4379-B35E-3F5624BB5A1A}">
      <dgm:prSet/>
      <dgm:spPr/>
      <dgm:t>
        <a:bodyPr/>
        <a:lstStyle/>
        <a:p>
          <a:endParaRPr lang="en-US"/>
        </a:p>
      </dgm:t>
    </dgm:pt>
    <dgm:pt modelId="{745A2C04-86D1-43CB-B23B-EAD568BADAC7}">
      <dgm:prSet phldr="0"/>
      <dgm:spPr/>
      <dgm:t>
        <a:bodyPr/>
        <a:lstStyle/>
        <a:p>
          <a:r>
            <a:rPr lang="en-US">
              <a:latin typeface="Calibri"/>
              <a:cs typeface="Calibri"/>
            </a:rPr>
            <a:t>Effects</a:t>
          </a:r>
        </a:p>
      </dgm:t>
    </dgm:pt>
    <dgm:pt modelId="{E3C08718-1E89-4AD2-AE35-F266DFBFEA2F}" type="parTrans" cxnId="{3D1EDDA7-E1C1-4196-9141-820DF41AE28C}">
      <dgm:prSet/>
      <dgm:spPr/>
      <dgm:t>
        <a:bodyPr/>
        <a:lstStyle/>
        <a:p>
          <a:endParaRPr lang="en-US"/>
        </a:p>
      </dgm:t>
    </dgm:pt>
    <dgm:pt modelId="{D2203DDE-206B-4E6C-AA5F-8A9193F71696}" type="sibTrans" cxnId="{3D1EDDA7-E1C1-4196-9141-820DF41AE28C}">
      <dgm:prSet/>
      <dgm:spPr/>
      <dgm:t>
        <a:bodyPr/>
        <a:lstStyle/>
        <a:p>
          <a:endParaRPr lang="en-US"/>
        </a:p>
      </dgm:t>
    </dgm:pt>
    <dgm:pt modelId="{448A99C8-BF26-4713-A1A8-9AD30979BD3B}">
      <dgm:prSet/>
      <dgm:spPr/>
      <dgm:t>
        <a:bodyPr/>
        <a:lstStyle/>
        <a:p>
          <a:r>
            <a:rPr lang="en-US">
              <a:latin typeface="Calibri"/>
              <a:cs typeface="Calibri"/>
            </a:rPr>
            <a:t>Apply fog.</a:t>
          </a:r>
        </a:p>
      </dgm:t>
    </dgm:pt>
    <dgm:pt modelId="{76DB3097-25FA-4782-BB4B-2C5BBF2FAD9A}" type="parTrans" cxnId="{DF67FF94-58F5-4B4C-88E8-77D0543CEF3D}">
      <dgm:prSet/>
      <dgm:spPr/>
      <dgm:t>
        <a:bodyPr/>
        <a:lstStyle/>
        <a:p>
          <a:endParaRPr lang="en-US"/>
        </a:p>
      </dgm:t>
    </dgm:pt>
    <dgm:pt modelId="{422F6436-D5B3-4146-8077-E8B186DF29FA}" type="sibTrans" cxnId="{DF67FF94-58F5-4B4C-88E8-77D0543CEF3D}">
      <dgm:prSet/>
      <dgm:spPr/>
      <dgm:t>
        <a:bodyPr/>
        <a:lstStyle/>
        <a:p>
          <a:endParaRPr lang="en-US"/>
        </a:p>
      </dgm:t>
    </dgm:pt>
    <dgm:pt modelId="{EED46F50-3230-4012-A408-390C7D3727CF}">
      <dgm:prSet/>
      <dgm:spPr/>
      <dgm:t>
        <a:bodyPr/>
        <a:lstStyle/>
        <a:p>
          <a:r>
            <a:rPr lang="en-US">
              <a:latin typeface="Calibri"/>
              <a:cs typeface="Calibri"/>
            </a:rPr>
            <a:t>Draw</a:t>
          </a:r>
        </a:p>
      </dgm:t>
    </dgm:pt>
    <dgm:pt modelId="{9B83BCD0-55A4-4BFF-AE10-7B9052F3D0B7}" type="parTrans" cxnId="{8D34FCCA-96B9-40BB-96DF-60D3AED1C762}">
      <dgm:prSet/>
      <dgm:spPr/>
      <dgm:t>
        <a:bodyPr/>
        <a:lstStyle/>
        <a:p>
          <a:endParaRPr lang="en-US"/>
        </a:p>
      </dgm:t>
    </dgm:pt>
    <dgm:pt modelId="{0C159AAF-C502-4F99-8207-A1FDAD31C668}" type="sibTrans" cxnId="{8D34FCCA-96B9-40BB-96DF-60D3AED1C762}">
      <dgm:prSet/>
      <dgm:spPr/>
      <dgm:t>
        <a:bodyPr/>
        <a:lstStyle/>
        <a:p>
          <a:endParaRPr lang="en-US"/>
        </a:p>
      </dgm:t>
    </dgm:pt>
    <dgm:pt modelId="{E711B310-8D4F-45B1-B39E-73A07FBD068C}">
      <dgm:prSet/>
      <dgm:spPr/>
      <dgm:t>
        <a:bodyPr/>
        <a:lstStyle/>
        <a:p>
          <a:r>
            <a:rPr lang="en-US">
              <a:latin typeface="Calibri"/>
              <a:cs typeface="Calibri"/>
            </a:rPr>
            <a:t>Draw pixel.</a:t>
          </a:r>
        </a:p>
      </dgm:t>
    </dgm:pt>
    <dgm:pt modelId="{96944CEB-B938-4041-B276-D4686BEB42B4}" type="parTrans" cxnId="{DEA450EE-A077-4C1E-8918-6B8972EE05BB}">
      <dgm:prSet/>
      <dgm:spPr/>
      <dgm:t>
        <a:bodyPr/>
        <a:lstStyle/>
        <a:p>
          <a:endParaRPr lang="en-US"/>
        </a:p>
      </dgm:t>
    </dgm:pt>
    <dgm:pt modelId="{A4FBE68B-2765-4278-9CD9-BC01C65B05F8}" type="sibTrans" cxnId="{DEA450EE-A077-4C1E-8918-6B8972EE05BB}">
      <dgm:prSet/>
      <dgm:spPr/>
      <dgm:t>
        <a:bodyPr/>
        <a:lstStyle/>
        <a:p>
          <a:endParaRPr lang="en-US"/>
        </a:p>
      </dgm:t>
    </dgm:pt>
    <dgm:pt modelId="{60BEAFBE-E81C-420B-BCB2-B2453E1D7CD6}" type="pres">
      <dgm:prSet presAssocID="{046DB96C-FE73-4C28-B8DA-3F8DF45787F0}" presName="Name0" presStyleCnt="0">
        <dgm:presLayoutVars>
          <dgm:dir/>
          <dgm:animLvl val="lvl"/>
          <dgm:resizeHandles val="exact"/>
        </dgm:presLayoutVars>
      </dgm:prSet>
      <dgm:spPr/>
    </dgm:pt>
    <dgm:pt modelId="{447099EA-8C05-4D1F-9EC0-43A30132B185}" type="pres">
      <dgm:prSet presAssocID="{8220F688-5EB6-4FF8-B497-BB2C6B41CF3B}" presName="linNode" presStyleCnt="0"/>
      <dgm:spPr/>
    </dgm:pt>
    <dgm:pt modelId="{85485753-5380-4D16-9DFD-5F74485B7BC3}" type="pres">
      <dgm:prSet presAssocID="{8220F688-5EB6-4FF8-B497-BB2C6B41CF3B}" presName="parentText" presStyleLbl="alignNode1" presStyleIdx="0" presStyleCnt="8">
        <dgm:presLayoutVars>
          <dgm:chMax val="1"/>
          <dgm:bulletEnabled/>
        </dgm:presLayoutVars>
      </dgm:prSet>
      <dgm:spPr/>
    </dgm:pt>
    <dgm:pt modelId="{56CC0946-17CB-48BA-B4BF-EF375D0DDA06}" type="pres">
      <dgm:prSet presAssocID="{8220F688-5EB6-4FF8-B497-BB2C6B41CF3B}" presName="descendantText" presStyleLbl="alignAccFollowNode1" presStyleIdx="0" presStyleCnt="8">
        <dgm:presLayoutVars>
          <dgm:bulletEnabled/>
        </dgm:presLayoutVars>
      </dgm:prSet>
      <dgm:spPr/>
    </dgm:pt>
    <dgm:pt modelId="{6767CCE3-051D-4D9C-BA8C-AE78560C7AD7}" type="pres">
      <dgm:prSet presAssocID="{A5137C74-87F7-46CE-A0E5-0DC56B9E0625}" presName="sp" presStyleCnt="0"/>
      <dgm:spPr/>
    </dgm:pt>
    <dgm:pt modelId="{2D979A18-FD97-44BB-BC11-CBFF4FE70064}" type="pres">
      <dgm:prSet presAssocID="{6590AAE1-B306-43F5-89F8-472DE373ACD1}" presName="linNode" presStyleCnt="0"/>
      <dgm:spPr/>
    </dgm:pt>
    <dgm:pt modelId="{275DBB05-6861-4222-9FB6-D74DAA61A252}" type="pres">
      <dgm:prSet presAssocID="{6590AAE1-B306-43F5-89F8-472DE373ACD1}" presName="parentText" presStyleLbl="alignNode1" presStyleIdx="1" presStyleCnt="8">
        <dgm:presLayoutVars>
          <dgm:chMax val="1"/>
          <dgm:bulletEnabled/>
        </dgm:presLayoutVars>
      </dgm:prSet>
      <dgm:spPr/>
    </dgm:pt>
    <dgm:pt modelId="{5765685C-8A67-48BA-AC03-969619214853}" type="pres">
      <dgm:prSet presAssocID="{6590AAE1-B306-43F5-89F8-472DE373ACD1}" presName="descendantText" presStyleLbl="alignAccFollowNode1" presStyleIdx="1" presStyleCnt="8">
        <dgm:presLayoutVars>
          <dgm:bulletEnabled/>
        </dgm:presLayoutVars>
      </dgm:prSet>
      <dgm:spPr/>
    </dgm:pt>
    <dgm:pt modelId="{FBD19399-8013-4BB4-86AB-EA4E62C50C7C}" type="pres">
      <dgm:prSet presAssocID="{EA07C5A6-C479-4886-B83A-4ACBCE821204}" presName="sp" presStyleCnt="0"/>
      <dgm:spPr/>
    </dgm:pt>
    <dgm:pt modelId="{96CB44C3-0F43-410F-8123-7C38CC4BB4F2}" type="pres">
      <dgm:prSet presAssocID="{F960C130-D732-426D-8594-F57C8A955144}" presName="linNode" presStyleCnt="0"/>
      <dgm:spPr/>
    </dgm:pt>
    <dgm:pt modelId="{AFE14D11-8C0E-412D-9B18-2C970FA7E0A7}" type="pres">
      <dgm:prSet presAssocID="{F960C130-D732-426D-8594-F57C8A955144}" presName="parentText" presStyleLbl="alignNode1" presStyleIdx="2" presStyleCnt="8">
        <dgm:presLayoutVars>
          <dgm:chMax val="1"/>
          <dgm:bulletEnabled/>
        </dgm:presLayoutVars>
      </dgm:prSet>
      <dgm:spPr/>
    </dgm:pt>
    <dgm:pt modelId="{3FB9E3FD-4D71-4741-8C0E-1798F1E4E462}" type="pres">
      <dgm:prSet presAssocID="{F960C130-D732-426D-8594-F57C8A955144}" presName="descendantText" presStyleLbl="alignAccFollowNode1" presStyleIdx="2" presStyleCnt="8">
        <dgm:presLayoutVars>
          <dgm:bulletEnabled/>
        </dgm:presLayoutVars>
      </dgm:prSet>
      <dgm:spPr/>
    </dgm:pt>
    <dgm:pt modelId="{D568AA87-CE9F-4F9E-AF18-373322868812}" type="pres">
      <dgm:prSet presAssocID="{C3B3B404-DE3F-4C5A-9941-ED9F23272968}" presName="sp" presStyleCnt="0"/>
      <dgm:spPr/>
    </dgm:pt>
    <dgm:pt modelId="{72013B13-9CB9-49EE-9D0E-EE3817680FBD}" type="pres">
      <dgm:prSet presAssocID="{8A762F1B-5FC0-4717-BAA1-D3CEF09D48BA}" presName="linNode" presStyleCnt="0"/>
      <dgm:spPr/>
    </dgm:pt>
    <dgm:pt modelId="{F09A1CC4-9E39-43DA-9CD8-DFD6DFB29DF8}" type="pres">
      <dgm:prSet presAssocID="{8A762F1B-5FC0-4717-BAA1-D3CEF09D48BA}" presName="parentText" presStyleLbl="alignNode1" presStyleIdx="3" presStyleCnt="8">
        <dgm:presLayoutVars>
          <dgm:chMax val="1"/>
          <dgm:bulletEnabled/>
        </dgm:presLayoutVars>
      </dgm:prSet>
      <dgm:spPr/>
    </dgm:pt>
    <dgm:pt modelId="{6ACE171B-29E5-4E9E-BA57-28BD9DA450A4}" type="pres">
      <dgm:prSet presAssocID="{8A762F1B-5FC0-4717-BAA1-D3CEF09D48BA}" presName="descendantText" presStyleLbl="alignAccFollowNode1" presStyleIdx="3" presStyleCnt="8">
        <dgm:presLayoutVars>
          <dgm:bulletEnabled/>
        </dgm:presLayoutVars>
      </dgm:prSet>
      <dgm:spPr/>
    </dgm:pt>
    <dgm:pt modelId="{7C87F4B4-13CD-4DD1-B07D-18DB29BA0B2C}" type="pres">
      <dgm:prSet presAssocID="{2AEF7542-D277-4C34-8758-05DAA66BD8D8}" presName="sp" presStyleCnt="0"/>
      <dgm:spPr/>
    </dgm:pt>
    <dgm:pt modelId="{48BEBF82-3812-4982-B878-23EF928EAAE1}" type="pres">
      <dgm:prSet presAssocID="{13662D77-F19D-4CB5-9720-81783E2B1F1E}" presName="linNode" presStyleCnt="0"/>
      <dgm:spPr/>
    </dgm:pt>
    <dgm:pt modelId="{92BD4F3C-3A82-4B3E-AFE2-153F833BDC4C}" type="pres">
      <dgm:prSet presAssocID="{13662D77-F19D-4CB5-9720-81783E2B1F1E}" presName="parentText" presStyleLbl="alignNode1" presStyleIdx="4" presStyleCnt="8">
        <dgm:presLayoutVars>
          <dgm:chMax val="1"/>
          <dgm:bulletEnabled/>
        </dgm:presLayoutVars>
      </dgm:prSet>
      <dgm:spPr/>
    </dgm:pt>
    <dgm:pt modelId="{57DFAB3E-C354-4975-9161-701B2C838DFE}" type="pres">
      <dgm:prSet presAssocID="{13662D77-F19D-4CB5-9720-81783E2B1F1E}" presName="descendantText" presStyleLbl="alignAccFollowNode1" presStyleIdx="4" presStyleCnt="8">
        <dgm:presLayoutVars>
          <dgm:bulletEnabled/>
        </dgm:presLayoutVars>
      </dgm:prSet>
      <dgm:spPr/>
    </dgm:pt>
    <dgm:pt modelId="{E5CB30E9-AA2A-4DF4-8EE1-6827ACD502DC}" type="pres">
      <dgm:prSet presAssocID="{740DBB21-461A-4B0A-AD84-4F23BC2A6CA0}" presName="sp" presStyleCnt="0"/>
      <dgm:spPr/>
    </dgm:pt>
    <dgm:pt modelId="{BBD24B0C-09EE-4A04-8AB7-EAC09C60B7C8}" type="pres">
      <dgm:prSet presAssocID="{D3DF31F0-5908-4EBF-8870-CEA9E14F7CF4}" presName="linNode" presStyleCnt="0"/>
      <dgm:spPr/>
    </dgm:pt>
    <dgm:pt modelId="{A913F0BF-BF9C-4797-ABA5-6FCCE549DB54}" type="pres">
      <dgm:prSet presAssocID="{D3DF31F0-5908-4EBF-8870-CEA9E14F7CF4}" presName="parentText" presStyleLbl="alignNode1" presStyleIdx="5" presStyleCnt="8">
        <dgm:presLayoutVars>
          <dgm:chMax val="1"/>
          <dgm:bulletEnabled/>
        </dgm:presLayoutVars>
      </dgm:prSet>
      <dgm:spPr/>
    </dgm:pt>
    <dgm:pt modelId="{B4F0BA8D-039E-4DE4-B593-31FC298EF892}" type="pres">
      <dgm:prSet presAssocID="{D3DF31F0-5908-4EBF-8870-CEA9E14F7CF4}" presName="descendantText" presStyleLbl="alignAccFollowNode1" presStyleIdx="5" presStyleCnt="8">
        <dgm:presLayoutVars>
          <dgm:bulletEnabled/>
        </dgm:presLayoutVars>
      </dgm:prSet>
      <dgm:spPr/>
    </dgm:pt>
    <dgm:pt modelId="{9FC71D6E-F11E-479A-B910-3394A392E283}" type="pres">
      <dgm:prSet presAssocID="{447621B4-927C-42C5-9DAB-A65B5F26C359}" presName="sp" presStyleCnt="0"/>
      <dgm:spPr/>
    </dgm:pt>
    <dgm:pt modelId="{CAA5B4B6-060E-4CC2-9F0B-958D35A0172F}" type="pres">
      <dgm:prSet presAssocID="{745A2C04-86D1-43CB-B23B-EAD568BADAC7}" presName="linNode" presStyleCnt="0"/>
      <dgm:spPr/>
    </dgm:pt>
    <dgm:pt modelId="{3E41D6EC-FDFC-41B0-A00C-B1467BF66EB4}" type="pres">
      <dgm:prSet presAssocID="{745A2C04-86D1-43CB-B23B-EAD568BADAC7}" presName="parentText" presStyleLbl="alignNode1" presStyleIdx="6" presStyleCnt="8">
        <dgm:presLayoutVars>
          <dgm:chMax val="1"/>
          <dgm:bulletEnabled/>
        </dgm:presLayoutVars>
      </dgm:prSet>
      <dgm:spPr/>
    </dgm:pt>
    <dgm:pt modelId="{2A6D1562-3F66-439F-A96B-9CD0E58AD319}" type="pres">
      <dgm:prSet presAssocID="{745A2C04-86D1-43CB-B23B-EAD568BADAC7}" presName="descendantText" presStyleLbl="alignAccFollowNode1" presStyleIdx="6" presStyleCnt="8">
        <dgm:presLayoutVars>
          <dgm:bulletEnabled/>
        </dgm:presLayoutVars>
      </dgm:prSet>
      <dgm:spPr/>
    </dgm:pt>
    <dgm:pt modelId="{D3090F3C-EEFD-4C0C-BBFB-DEF57B3446CA}" type="pres">
      <dgm:prSet presAssocID="{D2203DDE-206B-4E6C-AA5F-8A9193F71696}" presName="sp" presStyleCnt="0"/>
      <dgm:spPr/>
    </dgm:pt>
    <dgm:pt modelId="{4EBCFACB-4E8F-40E1-85E8-8E33F3318C7D}" type="pres">
      <dgm:prSet presAssocID="{EED46F50-3230-4012-A408-390C7D3727CF}" presName="linNode" presStyleCnt="0"/>
      <dgm:spPr/>
    </dgm:pt>
    <dgm:pt modelId="{59AE62CE-3AD1-4DAB-872C-C1B1C04E04BC}" type="pres">
      <dgm:prSet presAssocID="{EED46F50-3230-4012-A408-390C7D3727CF}" presName="parentText" presStyleLbl="alignNode1" presStyleIdx="7" presStyleCnt="8">
        <dgm:presLayoutVars>
          <dgm:chMax val="1"/>
          <dgm:bulletEnabled/>
        </dgm:presLayoutVars>
      </dgm:prSet>
      <dgm:spPr/>
    </dgm:pt>
    <dgm:pt modelId="{07E063B8-7B97-4667-9ABD-915B56FC8D4C}" type="pres">
      <dgm:prSet presAssocID="{EED46F50-3230-4012-A408-390C7D3727CF}" presName="descendantText" presStyleLbl="alignAccFollowNode1" presStyleIdx="7" presStyleCnt="8">
        <dgm:presLayoutVars>
          <dgm:bulletEnabled/>
        </dgm:presLayoutVars>
      </dgm:prSet>
      <dgm:spPr/>
    </dgm:pt>
  </dgm:ptLst>
  <dgm:cxnLst>
    <dgm:cxn modelId="{39758306-33F3-4308-A3C0-B7F497334FE4}" srcId="{8A762F1B-5FC0-4717-BAA1-D3CEF09D48BA}" destId="{A9163895-9485-458B-99BA-FEAFFE9E28E4}" srcOrd="0" destOrd="0" parTransId="{072C6A9F-1CD9-491F-B028-58E80CD03388}" sibTransId="{0EB73F69-26F6-4A0C-A08A-DC8A3FFEC78C}"/>
    <dgm:cxn modelId="{5502F906-F80D-45B4-89F2-83B3083877F3}" type="presOf" srcId="{F960C130-D732-426D-8594-F57C8A955144}" destId="{AFE14D11-8C0E-412D-9B18-2C970FA7E0A7}" srcOrd="0" destOrd="0" presId="urn:microsoft.com/office/officeart/2016/7/layout/VerticalSolidActionList"/>
    <dgm:cxn modelId="{3311B909-3CC1-40E2-BCCE-536A0D685388}" srcId="{046DB96C-FE73-4C28-B8DA-3F8DF45787F0}" destId="{13662D77-F19D-4CB5-9720-81783E2B1F1E}" srcOrd="4" destOrd="0" parTransId="{733CCCD3-704D-44D7-86A7-8CED170F606E}" sibTransId="{740DBB21-461A-4B0A-AD84-4F23BC2A6CA0}"/>
    <dgm:cxn modelId="{E5D8D809-A046-4E3E-985E-C499E3941645}" srcId="{046DB96C-FE73-4C28-B8DA-3F8DF45787F0}" destId="{8A762F1B-5FC0-4717-BAA1-D3CEF09D48BA}" srcOrd="3" destOrd="0" parTransId="{931F3B35-4978-4162-A553-08381BF43326}" sibTransId="{2AEF7542-D277-4C34-8758-05DAA66BD8D8}"/>
    <dgm:cxn modelId="{00A82228-F0FB-4F95-826E-927A2AA8BBE9}" type="presOf" srcId="{C4B57EC0-F059-4354-8A08-1C84844779E5}" destId="{B4F0BA8D-039E-4DE4-B593-31FC298EF892}" srcOrd="0" destOrd="0" presId="urn:microsoft.com/office/officeart/2016/7/layout/VerticalSolidActionList"/>
    <dgm:cxn modelId="{8A8A9C31-C76E-4EEF-A8EA-EF7FFD93954A}" srcId="{6590AAE1-B306-43F5-89F8-472DE373ACD1}" destId="{554EF850-21A6-41D7-B1D1-E53B53699F10}" srcOrd="0" destOrd="0" parTransId="{DE75D068-771C-49C9-919D-221FDB87B26C}" sibTransId="{31277BE2-ACEB-479B-BBF3-73D99FD93AF1}"/>
    <dgm:cxn modelId="{B6FE073C-DE77-49CD-8BE9-1EB952E5938A}" type="presOf" srcId="{0C9DF126-6953-4121-B03F-59EE1137E33A}" destId="{57DFAB3E-C354-4975-9161-701B2C838DFE}" srcOrd="0" destOrd="0" presId="urn:microsoft.com/office/officeart/2016/7/layout/VerticalSolidActionList"/>
    <dgm:cxn modelId="{BAABC443-064D-4D89-83D8-3A1AB6BBE632}" type="presOf" srcId="{8A762F1B-5FC0-4717-BAA1-D3CEF09D48BA}" destId="{F09A1CC4-9E39-43DA-9CD8-DFD6DFB29DF8}" srcOrd="0" destOrd="0" presId="urn:microsoft.com/office/officeart/2016/7/layout/VerticalSolidActionList"/>
    <dgm:cxn modelId="{A47EFC64-5717-4B7D-8C08-06FB5C591620}" type="presOf" srcId="{A9163895-9485-458B-99BA-FEAFFE9E28E4}" destId="{6ACE171B-29E5-4E9E-BA57-28BD9DA450A4}" srcOrd="0" destOrd="0" presId="urn:microsoft.com/office/officeart/2016/7/layout/VerticalSolidActionList"/>
    <dgm:cxn modelId="{321F8D69-AC93-42DD-91F3-F4640C7F0793}" srcId="{F960C130-D732-426D-8594-F57C8A955144}" destId="{5766F982-4E20-4E15-B323-222F55D2C077}" srcOrd="0" destOrd="0" parTransId="{144A95BA-561E-48C2-AC72-4A6DCD812C0B}" sibTransId="{D841D9F6-D6FB-4621-89F5-AC0758870F22}"/>
    <dgm:cxn modelId="{BDF78C6D-95A6-43FA-BB90-8337A6F484EE}" type="presOf" srcId="{046DB96C-FE73-4C28-B8DA-3F8DF45787F0}" destId="{60BEAFBE-E81C-420B-BCB2-B2453E1D7CD6}" srcOrd="0" destOrd="0" presId="urn:microsoft.com/office/officeart/2016/7/layout/VerticalSolidActionList"/>
    <dgm:cxn modelId="{FB69204E-12F9-4B27-881C-3F679D1CAE73}" srcId="{046DB96C-FE73-4C28-B8DA-3F8DF45787F0}" destId="{F960C130-D732-426D-8594-F57C8A955144}" srcOrd="2" destOrd="0" parTransId="{1705D68C-B3D8-41DD-96EE-203D847367F4}" sibTransId="{C3B3B404-DE3F-4C5A-9941-ED9F23272968}"/>
    <dgm:cxn modelId="{1C86A082-6373-4776-AD8B-2785CECEBA01}" type="presOf" srcId="{0657C914-66CE-4B3A-A6EF-1088545A8DD1}" destId="{56CC0946-17CB-48BA-B4BF-EF375D0DDA06}" srcOrd="0" destOrd="0" presId="urn:microsoft.com/office/officeart/2016/7/layout/VerticalSolidActionList"/>
    <dgm:cxn modelId="{9CD82087-35AF-4203-AA87-4745F1179318}" type="presOf" srcId="{6590AAE1-B306-43F5-89F8-472DE373ACD1}" destId="{275DBB05-6861-4222-9FB6-D74DAA61A252}" srcOrd="0" destOrd="0" presId="urn:microsoft.com/office/officeart/2016/7/layout/VerticalSolidActionList"/>
    <dgm:cxn modelId="{44FC7B87-5C27-471E-8225-F9D3F1FE3A57}" type="presOf" srcId="{EED46F50-3230-4012-A408-390C7D3727CF}" destId="{59AE62CE-3AD1-4DAB-872C-C1B1C04E04BC}" srcOrd="0" destOrd="0" presId="urn:microsoft.com/office/officeart/2016/7/layout/VerticalSolidActionList"/>
    <dgm:cxn modelId="{DD641C8D-94FA-42BD-A872-2C17EED04968}" type="presOf" srcId="{8220F688-5EB6-4FF8-B497-BB2C6B41CF3B}" destId="{85485753-5380-4D16-9DFD-5F74485B7BC3}" srcOrd="0" destOrd="0" presId="urn:microsoft.com/office/officeart/2016/7/layout/VerticalSolidActionList"/>
    <dgm:cxn modelId="{CEFF3E91-BCDC-4C6F-8FBA-78D21FDDEFB8}" srcId="{8220F688-5EB6-4FF8-B497-BB2C6B41CF3B}" destId="{0657C914-66CE-4B3A-A6EF-1088545A8DD1}" srcOrd="0" destOrd="0" parTransId="{00B5593F-E7CA-4DF6-BC16-529618313B2E}" sibTransId="{DF243748-D8A1-4177-A842-8DD4F077A95E}"/>
    <dgm:cxn modelId="{DF67FF94-58F5-4B4C-88E8-77D0543CEF3D}" srcId="{745A2C04-86D1-43CB-B23B-EAD568BADAC7}" destId="{448A99C8-BF26-4713-A1A8-9AD30979BD3B}" srcOrd="0" destOrd="0" parTransId="{76DB3097-25FA-4782-BB4B-2C5BBF2FAD9A}" sibTransId="{422F6436-D5B3-4146-8077-E8B186DF29FA}"/>
    <dgm:cxn modelId="{985E2D98-3E50-4379-B35E-3F5624BB5A1A}" srcId="{D3DF31F0-5908-4EBF-8870-CEA9E14F7CF4}" destId="{C4B57EC0-F059-4354-8A08-1C84844779E5}" srcOrd="0" destOrd="0" parTransId="{49A52386-E4DB-4C2E-A61E-D90DE6E85C76}" sibTransId="{9B7CB294-1BB7-4E7F-BFD9-0721BA75A2BC}"/>
    <dgm:cxn modelId="{BB24D899-33AB-46F0-87F5-A5FBD3BC1D82}" type="presOf" srcId="{448A99C8-BF26-4713-A1A8-9AD30979BD3B}" destId="{2A6D1562-3F66-439F-A96B-9CD0E58AD319}" srcOrd="0" destOrd="0" presId="urn:microsoft.com/office/officeart/2016/7/layout/VerticalSolidActionList"/>
    <dgm:cxn modelId="{121439A3-C06C-4E84-997B-6D545EEA479D}" srcId="{13662D77-F19D-4CB5-9720-81783E2B1F1E}" destId="{0C9DF126-6953-4121-B03F-59EE1137E33A}" srcOrd="0" destOrd="0" parTransId="{EECDFEC1-6F1A-41D8-8D6D-F68BE3A375A3}" sibTransId="{A5B6A91B-891F-457B-9E7A-7DFA109703B6}"/>
    <dgm:cxn modelId="{3D1EDDA7-E1C1-4196-9141-820DF41AE28C}" srcId="{046DB96C-FE73-4C28-B8DA-3F8DF45787F0}" destId="{745A2C04-86D1-43CB-B23B-EAD568BADAC7}" srcOrd="6" destOrd="0" parTransId="{E3C08718-1E89-4AD2-AE35-F266DFBFEA2F}" sibTransId="{D2203DDE-206B-4E6C-AA5F-8A9193F71696}"/>
    <dgm:cxn modelId="{F2259BB9-AC3E-4BDA-859E-2FF85F15D7A7}" type="presOf" srcId="{E711B310-8D4F-45B1-B39E-73A07FBD068C}" destId="{07E063B8-7B97-4667-9ABD-915B56FC8D4C}" srcOrd="0" destOrd="0" presId="urn:microsoft.com/office/officeart/2016/7/layout/VerticalSolidActionList"/>
    <dgm:cxn modelId="{49CC3DBA-B3BA-481F-AC6E-B8EED78C526C}" type="presOf" srcId="{13662D77-F19D-4CB5-9720-81783E2B1F1E}" destId="{92BD4F3C-3A82-4B3E-AFE2-153F833BDC4C}" srcOrd="0" destOrd="0" presId="urn:microsoft.com/office/officeart/2016/7/layout/VerticalSolidActionList"/>
    <dgm:cxn modelId="{324503C1-195C-43FD-AB51-3A7D286569FB}" srcId="{046DB96C-FE73-4C28-B8DA-3F8DF45787F0}" destId="{8220F688-5EB6-4FF8-B497-BB2C6B41CF3B}" srcOrd="0" destOrd="0" parTransId="{0DF6E5A9-0020-4E88-BA44-A8A875E73022}" sibTransId="{A5137C74-87F7-46CE-A0E5-0DC56B9E0625}"/>
    <dgm:cxn modelId="{8D34FCCA-96B9-40BB-96DF-60D3AED1C762}" srcId="{046DB96C-FE73-4C28-B8DA-3F8DF45787F0}" destId="{EED46F50-3230-4012-A408-390C7D3727CF}" srcOrd="7" destOrd="0" parTransId="{9B83BCD0-55A4-4BFF-AE10-7B9052F3D0B7}" sibTransId="{0C159AAF-C502-4F99-8207-A1FDAD31C668}"/>
    <dgm:cxn modelId="{10B332DF-8BD5-4CDD-ACA3-5040FDB7FD92}" srcId="{046DB96C-FE73-4C28-B8DA-3F8DF45787F0}" destId="{6590AAE1-B306-43F5-89F8-472DE373ACD1}" srcOrd="1" destOrd="0" parTransId="{2FE44BD1-4199-4B01-906B-BD1B80731F08}" sibTransId="{EA07C5A6-C479-4886-B83A-4ACBCE821204}"/>
    <dgm:cxn modelId="{B88F50E5-19B8-4864-9FB9-696367BBA3FA}" type="presOf" srcId="{D3DF31F0-5908-4EBF-8870-CEA9E14F7CF4}" destId="{A913F0BF-BF9C-4797-ABA5-6FCCE549DB54}" srcOrd="0" destOrd="0" presId="urn:microsoft.com/office/officeart/2016/7/layout/VerticalSolidActionList"/>
    <dgm:cxn modelId="{DEA450EE-A077-4C1E-8918-6B8972EE05BB}" srcId="{EED46F50-3230-4012-A408-390C7D3727CF}" destId="{E711B310-8D4F-45B1-B39E-73A07FBD068C}" srcOrd="0" destOrd="0" parTransId="{96944CEB-B938-4041-B276-D4686BEB42B4}" sibTransId="{A4FBE68B-2765-4278-9CD9-BC01C65B05F8}"/>
    <dgm:cxn modelId="{DED0E2EF-5F33-4233-9D11-255A9E973380}" type="presOf" srcId="{5766F982-4E20-4E15-B323-222F55D2C077}" destId="{3FB9E3FD-4D71-4741-8C0E-1798F1E4E462}" srcOrd="0" destOrd="0" presId="urn:microsoft.com/office/officeart/2016/7/layout/VerticalSolidActionList"/>
    <dgm:cxn modelId="{C0AD9BF3-EBFE-4C30-8467-5A64EFF38EA1}" type="presOf" srcId="{554EF850-21A6-41D7-B1D1-E53B53699F10}" destId="{5765685C-8A67-48BA-AC03-969619214853}" srcOrd="0" destOrd="0" presId="urn:microsoft.com/office/officeart/2016/7/layout/VerticalSolidActionList"/>
    <dgm:cxn modelId="{34A183F7-CD5D-4C28-8667-95DFDDE4BA1C}" srcId="{046DB96C-FE73-4C28-B8DA-3F8DF45787F0}" destId="{D3DF31F0-5908-4EBF-8870-CEA9E14F7CF4}" srcOrd="5" destOrd="0" parTransId="{732CC281-1146-4D47-A524-5E50B342F31A}" sibTransId="{447621B4-927C-42C5-9DAB-A65B5F26C359}"/>
    <dgm:cxn modelId="{E0D4DCF8-0EA4-4A24-B7AB-F0E97F82D0B4}" type="presOf" srcId="{745A2C04-86D1-43CB-B23B-EAD568BADAC7}" destId="{3E41D6EC-FDFC-41B0-A00C-B1467BF66EB4}" srcOrd="0" destOrd="0" presId="urn:microsoft.com/office/officeart/2016/7/layout/VerticalSolidActionList"/>
    <dgm:cxn modelId="{2B886FBC-5069-44FB-AA3F-EF1749BB503E}" type="presParOf" srcId="{60BEAFBE-E81C-420B-BCB2-B2453E1D7CD6}" destId="{447099EA-8C05-4D1F-9EC0-43A30132B185}" srcOrd="0" destOrd="0" presId="urn:microsoft.com/office/officeart/2016/7/layout/VerticalSolidActionList"/>
    <dgm:cxn modelId="{9D87E016-30E5-43E2-AA5C-A0ADDFD6C102}" type="presParOf" srcId="{447099EA-8C05-4D1F-9EC0-43A30132B185}" destId="{85485753-5380-4D16-9DFD-5F74485B7BC3}" srcOrd="0" destOrd="0" presId="urn:microsoft.com/office/officeart/2016/7/layout/VerticalSolidActionList"/>
    <dgm:cxn modelId="{2286A420-7982-4FEB-BEE6-68292E44F31D}" type="presParOf" srcId="{447099EA-8C05-4D1F-9EC0-43A30132B185}" destId="{56CC0946-17CB-48BA-B4BF-EF375D0DDA06}" srcOrd="1" destOrd="0" presId="urn:microsoft.com/office/officeart/2016/7/layout/VerticalSolidActionList"/>
    <dgm:cxn modelId="{9DEF1FCD-0B36-406A-98C4-32806B7D2A05}" type="presParOf" srcId="{60BEAFBE-E81C-420B-BCB2-B2453E1D7CD6}" destId="{6767CCE3-051D-4D9C-BA8C-AE78560C7AD7}" srcOrd="1" destOrd="0" presId="urn:microsoft.com/office/officeart/2016/7/layout/VerticalSolidActionList"/>
    <dgm:cxn modelId="{385B9BA7-9F23-482B-B25C-E75A2A46DC2C}" type="presParOf" srcId="{60BEAFBE-E81C-420B-BCB2-B2453E1D7CD6}" destId="{2D979A18-FD97-44BB-BC11-CBFF4FE70064}" srcOrd="2" destOrd="0" presId="urn:microsoft.com/office/officeart/2016/7/layout/VerticalSolidActionList"/>
    <dgm:cxn modelId="{7F2C9967-125D-4F75-A0F1-4A186CF51163}" type="presParOf" srcId="{2D979A18-FD97-44BB-BC11-CBFF4FE70064}" destId="{275DBB05-6861-4222-9FB6-D74DAA61A252}" srcOrd="0" destOrd="0" presId="urn:microsoft.com/office/officeart/2016/7/layout/VerticalSolidActionList"/>
    <dgm:cxn modelId="{57412DE1-A22C-404B-92BE-ECC23C48A0A8}" type="presParOf" srcId="{2D979A18-FD97-44BB-BC11-CBFF4FE70064}" destId="{5765685C-8A67-48BA-AC03-969619214853}" srcOrd="1" destOrd="0" presId="urn:microsoft.com/office/officeart/2016/7/layout/VerticalSolidActionList"/>
    <dgm:cxn modelId="{F0100DEF-38AB-4E1E-A7B4-0701E8AE1D78}" type="presParOf" srcId="{60BEAFBE-E81C-420B-BCB2-B2453E1D7CD6}" destId="{FBD19399-8013-4BB4-86AB-EA4E62C50C7C}" srcOrd="3" destOrd="0" presId="urn:microsoft.com/office/officeart/2016/7/layout/VerticalSolidActionList"/>
    <dgm:cxn modelId="{FE59E546-C334-44C0-A4F1-A4F01BFA9620}" type="presParOf" srcId="{60BEAFBE-E81C-420B-BCB2-B2453E1D7CD6}" destId="{96CB44C3-0F43-410F-8123-7C38CC4BB4F2}" srcOrd="4" destOrd="0" presId="urn:microsoft.com/office/officeart/2016/7/layout/VerticalSolidActionList"/>
    <dgm:cxn modelId="{EF2970A9-4E48-416E-813C-46A1807BE2C5}" type="presParOf" srcId="{96CB44C3-0F43-410F-8123-7C38CC4BB4F2}" destId="{AFE14D11-8C0E-412D-9B18-2C970FA7E0A7}" srcOrd="0" destOrd="0" presId="urn:microsoft.com/office/officeart/2016/7/layout/VerticalSolidActionList"/>
    <dgm:cxn modelId="{368B02C5-0441-4F48-A25B-DE4D30488DB2}" type="presParOf" srcId="{96CB44C3-0F43-410F-8123-7C38CC4BB4F2}" destId="{3FB9E3FD-4D71-4741-8C0E-1798F1E4E462}" srcOrd="1" destOrd="0" presId="urn:microsoft.com/office/officeart/2016/7/layout/VerticalSolidActionList"/>
    <dgm:cxn modelId="{DE1E8F61-3545-4144-87C2-41687A338430}" type="presParOf" srcId="{60BEAFBE-E81C-420B-BCB2-B2453E1D7CD6}" destId="{D568AA87-CE9F-4F9E-AF18-373322868812}" srcOrd="5" destOrd="0" presId="urn:microsoft.com/office/officeart/2016/7/layout/VerticalSolidActionList"/>
    <dgm:cxn modelId="{135F342B-42BB-49A1-96FC-48FDFB073397}" type="presParOf" srcId="{60BEAFBE-E81C-420B-BCB2-B2453E1D7CD6}" destId="{72013B13-9CB9-49EE-9D0E-EE3817680FBD}" srcOrd="6" destOrd="0" presId="urn:microsoft.com/office/officeart/2016/7/layout/VerticalSolidActionList"/>
    <dgm:cxn modelId="{A191C40F-34C2-458E-B8FC-307DAD5AD68E}" type="presParOf" srcId="{72013B13-9CB9-49EE-9D0E-EE3817680FBD}" destId="{F09A1CC4-9E39-43DA-9CD8-DFD6DFB29DF8}" srcOrd="0" destOrd="0" presId="urn:microsoft.com/office/officeart/2016/7/layout/VerticalSolidActionList"/>
    <dgm:cxn modelId="{9D459623-5FC1-4E64-825D-A2AA44A60078}" type="presParOf" srcId="{72013B13-9CB9-49EE-9D0E-EE3817680FBD}" destId="{6ACE171B-29E5-4E9E-BA57-28BD9DA450A4}" srcOrd="1" destOrd="0" presId="urn:microsoft.com/office/officeart/2016/7/layout/VerticalSolidActionList"/>
    <dgm:cxn modelId="{D2D4C965-CE95-40AF-83DB-8CACA3C246F2}" type="presParOf" srcId="{60BEAFBE-E81C-420B-BCB2-B2453E1D7CD6}" destId="{7C87F4B4-13CD-4DD1-B07D-18DB29BA0B2C}" srcOrd="7" destOrd="0" presId="urn:microsoft.com/office/officeart/2016/7/layout/VerticalSolidActionList"/>
    <dgm:cxn modelId="{1D6807E9-F412-4F02-AA87-55B486924D06}" type="presParOf" srcId="{60BEAFBE-E81C-420B-BCB2-B2453E1D7CD6}" destId="{48BEBF82-3812-4982-B878-23EF928EAAE1}" srcOrd="8" destOrd="0" presId="urn:microsoft.com/office/officeart/2016/7/layout/VerticalSolidActionList"/>
    <dgm:cxn modelId="{44487FF9-4083-4322-91EC-C84B0C0946C8}" type="presParOf" srcId="{48BEBF82-3812-4982-B878-23EF928EAAE1}" destId="{92BD4F3C-3A82-4B3E-AFE2-153F833BDC4C}" srcOrd="0" destOrd="0" presId="urn:microsoft.com/office/officeart/2016/7/layout/VerticalSolidActionList"/>
    <dgm:cxn modelId="{FBE08D56-6802-4A89-83AE-5672C30E94EE}" type="presParOf" srcId="{48BEBF82-3812-4982-B878-23EF928EAAE1}" destId="{57DFAB3E-C354-4975-9161-701B2C838DFE}" srcOrd="1" destOrd="0" presId="urn:microsoft.com/office/officeart/2016/7/layout/VerticalSolidActionList"/>
    <dgm:cxn modelId="{CC02C683-DDEB-4CD4-9BD7-713E3A333F82}" type="presParOf" srcId="{60BEAFBE-E81C-420B-BCB2-B2453E1D7CD6}" destId="{E5CB30E9-AA2A-4DF4-8EE1-6827ACD502DC}" srcOrd="9" destOrd="0" presId="urn:microsoft.com/office/officeart/2016/7/layout/VerticalSolidActionList"/>
    <dgm:cxn modelId="{B978F22D-417B-428A-B90F-120B1E023837}" type="presParOf" srcId="{60BEAFBE-E81C-420B-BCB2-B2453E1D7CD6}" destId="{BBD24B0C-09EE-4A04-8AB7-EAC09C60B7C8}" srcOrd="10" destOrd="0" presId="urn:microsoft.com/office/officeart/2016/7/layout/VerticalSolidActionList"/>
    <dgm:cxn modelId="{866C6CFF-BD93-428D-A8D1-E967A35C3AB5}" type="presParOf" srcId="{BBD24B0C-09EE-4A04-8AB7-EAC09C60B7C8}" destId="{A913F0BF-BF9C-4797-ABA5-6FCCE549DB54}" srcOrd="0" destOrd="0" presId="urn:microsoft.com/office/officeart/2016/7/layout/VerticalSolidActionList"/>
    <dgm:cxn modelId="{302A4AB5-4B8E-4EB0-B956-3FFD00391160}" type="presParOf" srcId="{BBD24B0C-09EE-4A04-8AB7-EAC09C60B7C8}" destId="{B4F0BA8D-039E-4DE4-B593-31FC298EF892}" srcOrd="1" destOrd="0" presId="urn:microsoft.com/office/officeart/2016/7/layout/VerticalSolidActionList"/>
    <dgm:cxn modelId="{6D7AE013-7D62-4BBB-A811-209AC4E6A796}" type="presParOf" srcId="{60BEAFBE-E81C-420B-BCB2-B2453E1D7CD6}" destId="{9FC71D6E-F11E-479A-B910-3394A392E283}" srcOrd="11" destOrd="0" presId="urn:microsoft.com/office/officeart/2016/7/layout/VerticalSolidActionList"/>
    <dgm:cxn modelId="{99A1F7D2-14E5-4DAE-953D-E6659B0FFD5D}" type="presParOf" srcId="{60BEAFBE-E81C-420B-BCB2-B2453E1D7CD6}" destId="{CAA5B4B6-060E-4CC2-9F0B-958D35A0172F}" srcOrd="12" destOrd="0" presId="urn:microsoft.com/office/officeart/2016/7/layout/VerticalSolidActionList"/>
    <dgm:cxn modelId="{4CA1A412-2AB2-425A-9829-17F6DB073D0F}" type="presParOf" srcId="{CAA5B4B6-060E-4CC2-9F0B-958D35A0172F}" destId="{3E41D6EC-FDFC-41B0-A00C-B1467BF66EB4}" srcOrd="0" destOrd="0" presId="urn:microsoft.com/office/officeart/2016/7/layout/VerticalSolidActionList"/>
    <dgm:cxn modelId="{B77CEE74-4A87-4BC9-97F2-1D2BBEF2938F}" type="presParOf" srcId="{CAA5B4B6-060E-4CC2-9F0B-958D35A0172F}" destId="{2A6D1562-3F66-439F-A96B-9CD0E58AD319}" srcOrd="1" destOrd="0" presId="urn:microsoft.com/office/officeart/2016/7/layout/VerticalSolidActionList"/>
    <dgm:cxn modelId="{AFA2F308-1EF7-425B-B087-42C9EAD2CE7D}" type="presParOf" srcId="{60BEAFBE-E81C-420B-BCB2-B2453E1D7CD6}" destId="{D3090F3C-EEFD-4C0C-BBFB-DEF57B3446CA}" srcOrd="13" destOrd="0" presId="urn:microsoft.com/office/officeart/2016/7/layout/VerticalSolidActionList"/>
    <dgm:cxn modelId="{F7F6B3E8-C20B-447B-847A-5F37EE23A58B}" type="presParOf" srcId="{60BEAFBE-E81C-420B-BCB2-B2453E1D7CD6}" destId="{4EBCFACB-4E8F-40E1-85E8-8E33F3318C7D}" srcOrd="14" destOrd="0" presId="urn:microsoft.com/office/officeart/2016/7/layout/VerticalSolidActionList"/>
    <dgm:cxn modelId="{62A7C3C7-86E3-4B9B-AA1A-6F6714B30EB4}" type="presParOf" srcId="{4EBCFACB-4E8F-40E1-85E8-8E33F3318C7D}" destId="{59AE62CE-3AD1-4DAB-872C-C1B1C04E04BC}" srcOrd="0" destOrd="0" presId="urn:microsoft.com/office/officeart/2016/7/layout/VerticalSolidActionList"/>
    <dgm:cxn modelId="{CB6DC3AA-5995-40B5-BC4C-90C94CC9DFDC}" type="presParOf" srcId="{4EBCFACB-4E8F-40E1-85E8-8E33F3318C7D}" destId="{07E063B8-7B97-4667-9ABD-915B56FC8D4C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978C918-9C60-421F-A60C-582C905D886E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18A8653-43F9-49EF-A5C3-7CCF35ED6D6C}">
      <dgm:prSet/>
      <dgm:spPr/>
      <dgm:t>
        <a:bodyPr/>
        <a:lstStyle/>
        <a:p>
          <a:r>
            <a:rPr lang="en-US"/>
            <a:t>1 </a:t>
          </a:r>
          <a:r>
            <a:rPr lang="en-US">
              <a:latin typeface="Calibri Light" panose="020F0302020204030204"/>
            </a:rPr>
            <a:t>Layer</a:t>
          </a:r>
          <a:r>
            <a:rPr lang="en-US"/>
            <a:t>: 2.413 s</a:t>
          </a:r>
        </a:p>
      </dgm:t>
    </dgm:pt>
    <dgm:pt modelId="{BCA32AE5-A143-4DDD-A77B-FA00016BEAAD}" type="parTrans" cxnId="{7C44FE82-DE22-439D-9807-AE8B5078467C}">
      <dgm:prSet/>
      <dgm:spPr/>
      <dgm:t>
        <a:bodyPr/>
        <a:lstStyle/>
        <a:p>
          <a:endParaRPr lang="en-US"/>
        </a:p>
      </dgm:t>
    </dgm:pt>
    <dgm:pt modelId="{2E5F90F5-7BDA-4198-910D-DD9A52A01613}" type="sibTrans" cxnId="{7C44FE82-DE22-439D-9807-AE8B5078467C}">
      <dgm:prSet/>
      <dgm:spPr/>
      <dgm:t>
        <a:bodyPr/>
        <a:lstStyle/>
        <a:p>
          <a:endParaRPr lang="en-US"/>
        </a:p>
      </dgm:t>
    </dgm:pt>
    <dgm:pt modelId="{8EDB1317-3CF8-4D31-8981-3167C44F61A3}">
      <dgm:prSet/>
      <dgm:spPr/>
      <dgm:t>
        <a:bodyPr/>
        <a:lstStyle/>
        <a:p>
          <a:r>
            <a:rPr lang="en-US"/>
            <a:t>2 </a:t>
          </a:r>
          <a:r>
            <a:rPr lang="en-US">
              <a:latin typeface="Calibri Light" panose="020F0302020204030204"/>
            </a:rPr>
            <a:t>Layers</a:t>
          </a:r>
          <a:r>
            <a:rPr lang="en-US"/>
            <a:t>: 6.367 s</a:t>
          </a:r>
        </a:p>
      </dgm:t>
    </dgm:pt>
    <dgm:pt modelId="{6E5D73A1-C7AB-48EA-A4D3-17D9B235A040}" type="parTrans" cxnId="{C8320F27-EDE5-4799-9E15-9CE3B636838D}">
      <dgm:prSet/>
      <dgm:spPr/>
      <dgm:t>
        <a:bodyPr/>
        <a:lstStyle/>
        <a:p>
          <a:endParaRPr lang="en-US"/>
        </a:p>
      </dgm:t>
    </dgm:pt>
    <dgm:pt modelId="{0746B982-4092-4FF2-8497-40FE28EAA83B}" type="sibTrans" cxnId="{C8320F27-EDE5-4799-9E15-9CE3B636838D}">
      <dgm:prSet/>
      <dgm:spPr/>
      <dgm:t>
        <a:bodyPr/>
        <a:lstStyle/>
        <a:p>
          <a:endParaRPr lang="en-US"/>
        </a:p>
      </dgm:t>
    </dgm:pt>
    <dgm:pt modelId="{5CFE8EE7-073F-40E8-9793-1FB6D64545D2}">
      <dgm:prSet/>
      <dgm:spPr/>
      <dgm:t>
        <a:bodyPr/>
        <a:lstStyle/>
        <a:p>
          <a:r>
            <a:rPr lang="en-US"/>
            <a:t>3 </a:t>
          </a:r>
          <a:r>
            <a:rPr lang="en-US">
              <a:latin typeface="Calibri Light" panose="020F0302020204030204"/>
            </a:rPr>
            <a:t>Layers</a:t>
          </a:r>
          <a:r>
            <a:rPr lang="en-US"/>
            <a:t>: 14.433 s</a:t>
          </a:r>
        </a:p>
      </dgm:t>
    </dgm:pt>
    <dgm:pt modelId="{D4B5EC9D-DA2B-40A5-A6FA-DCB6C9D7ED5F}" type="parTrans" cxnId="{34344A01-9B77-4A29-99EA-30276C75F78D}">
      <dgm:prSet/>
      <dgm:spPr/>
      <dgm:t>
        <a:bodyPr/>
        <a:lstStyle/>
        <a:p>
          <a:endParaRPr lang="en-US"/>
        </a:p>
      </dgm:t>
    </dgm:pt>
    <dgm:pt modelId="{A8711C53-8BA8-4FE4-A7B4-CB79CD0CBD12}" type="sibTrans" cxnId="{34344A01-9B77-4A29-99EA-30276C75F78D}">
      <dgm:prSet/>
      <dgm:spPr/>
      <dgm:t>
        <a:bodyPr/>
        <a:lstStyle/>
        <a:p>
          <a:endParaRPr lang="en-US"/>
        </a:p>
      </dgm:t>
    </dgm:pt>
    <dgm:pt modelId="{F890FC57-FC9B-45F3-ABA1-B2E40CCBF416}">
      <dgm:prSet/>
      <dgm:spPr/>
      <dgm:t>
        <a:bodyPr/>
        <a:lstStyle/>
        <a:p>
          <a:r>
            <a:rPr lang="en-US"/>
            <a:t>4 </a:t>
          </a:r>
          <a:r>
            <a:rPr lang="en-US">
              <a:latin typeface="Calibri Light" panose="020F0302020204030204"/>
            </a:rPr>
            <a:t>Layers</a:t>
          </a:r>
          <a:r>
            <a:rPr lang="en-US"/>
            <a:t>: 39.096 s</a:t>
          </a:r>
        </a:p>
      </dgm:t>
    </dgm:pt>
    <dgm:pt modelId="{5B9A5830-CF6D-4916-ABD3-198563822451}" type="parTrans" cxnId="{9D74CE9B-EEDA-4B5E-B50E-49B5F7C90798}">
      <dgm:prSet/>
      <dgm:spPr/>
      <dgm:t>
        <a:bodyPr/>
        <a:lstStyle/>
        <a:p>
          <a:endParaRPr lang="en-US"/>
        </a:p>
      </dgm:t>
    </dgm:pt>
    <dgm:pt modelId="{95C4875E-D081-416A-AC8D-932E7DBE384C}" type="sibTrans" cxnId="{9D74CE9B-EEDA-4B5E-B50E-49B5F7C90798}">
      <dgm:prSet/>
      <dgm:spPr/>
      <dgm:t>
        <a:bodyPr/>
        <a:lstStyle/>
        <a:p>
          <a:endParaRPr lang="en-US"/>
        </a:p>
      </dgm:t>
    </dgm:pt>
    <dgm:pt modelId="{87D34485-5751-47B6-A982-AD478838C072}">
      <dgm:prSet/>
      <dgm:spPr/>
      <dgm:t>
        <a:bodyPr/>
        <a:lstStyle/>
        <a:p>
          <a:r>
            <a:rPr lang="en-US"/>
            <a:t>5 </a:t>
          </a:r>
          <a:r>
            <a:rPr lang="en-US">
              <a:latin typeface="Calibri Light" panose="020F0302020204030204"/>
            </a:rPr>
            <a:t>Layers</a:t>
          </a:r>
          <a:r>
            <a:rPr lang="en-US"/>
            <a:t>: 79.351 s</a:t>
          </a:r>
        </a:p>
      </dgm:t>
    </dgm:pt>
    <dgm:pt modelId="{599F73FA-9608-4737-927C-C5B5C547D316}" type="parTrans" cxnId="{72E70CCB-5DB5-484D-A602-F44923673FFE}">
      <dgm:prSet/>
      <dgm:spPr/>
      <dgm:t>
        <a:bodyPr/>
        <a:lstStyle/>
        <a:p>
          <a:endParaRPr lang="en-US"/>
        </a:p>
      </dgm:t>
    </dgm:pt>
    <dgm:pt modelId="{7ADC8070-F889-4EC2-B56D-3348D581E435}" type="sibTrans" cxnId="{72E70CCB-5DB5-484D-A602-F44923673FFE}">
      <dgm:prSet/>
      <dgm:spPr/>
      <dgm:t>
        <a:bodyPr/>
        <a:lstStyle/>
        <a:p>
          <a:endParaRPr lang="en-US"/>
        </a:p>
      </dgm:t>
    </dgm:pt>
    <dgm:pt modelId="{A46149C0-119B-4DD7-BC58-1366CDB38729}">
      <dgm:prSet/>
      <dgm:spPr/>
      <dgm:t>
        <a:bodyPr/>
        <a:lstStyle/>
        <a:p>
          <a:r>
            <a:rPr lang="en-US"/>
            <a:t>6 </a:t>
          </a:r>
          <a:r>
            <a:rPr lang="en-US">
              <a:latin typeface="Calibri Light" panose="020F0302020204030204"/>
            </a:rPr>
            <a:t>Layers</a:t>
          </a:r>
          <a:r>
            <a:rPr lang="en-US"/>
            <a:t>: 170.238 s</a:t>
          </a:r>
        </a:p>
      </dgm:t>
    </dgm:pt>
    <dgm:pt modelId="{A3E98B05-B766-4CB6-B7A3-09DD371984B6}" type="parTrans" cxnId="{D58A0D71-E333-4E2A-922E-622E4F1BD983}">
      <dgm:prSet/>
      <dgm:spPr/>
      <dgm:t>
        <a:bodyPr/>
        <a:lstStyle/>
        <a:p>
          <a:endParaRPr lang="en-US"/>
        </a:p>
      </dgm:t>
    </dgm:pt>
    <dgm:pt modelId="{6090CD98-C1BD-487E-8DCD-ED06B4A6BA91}" type="sibTrans" cxnId="{D58A0D71-E333-4E2A-922E-622E4F1BD983}">
      <dgm:prSet/>
      <dgm:spPr/>
      <dgm:t>
        <a:bodyPr/>
        <a:lstStyle/>
        <a:p>
          <a:endParaRPr lang="en-US"/>
        </a:p>
      </dgm:t>
    </dgm:pt>
    <dgm:pt modelId="{36C0F35F-54E9-449C-B760-A8DE987ED151}">
      <dgm:prSet/>
      <dgm:spPr/>
      <dgm:t>
        <a:bodyPr/>
        <a:lstStyle/>
        <a:p>
          <a:r>
            <a:rPr lang="en-US"/>
            <a:t>7 </a:t>
          </a:r>
          <a:r>
            <a:rPr lang="en-US">
              <a:latin typeface="Calibri Light" panose="020F0302020204030204"/>
            </a:rPr>
            <a:t>Layers</a:t>
          </a:r>
          <a:r>
            <a:rPr lang="en-US"/>
            <a:t>: 349.598 s</a:t>
          </a:r>
        </a:p>
      </dgm:t>
    </dgm:pt>
    <dgm:pt modelId="{87AC5CEE-99E7-4306-869D-60829A443AA1}" type="parTrans" cxnId="{E1644AE4-7BB2-458A-9F64-8C766A52AEAA}">
      <dgm:prSet/>
      <dgm:spPr/>
      <dgm:t>
        <a:bodyPr/>
        <a:lstStyle/>
        <a:p>
          <a:endParaRPr lang="en-US"/>
        </a:p>
      </dgm:t>
    </dgm:pt>
    <dgm:pt modelId="{2146BB09-0107-4EB4-9C84-E341659B7CD7}" type="sibTrans" cxnId="{E1644AE4-7BB2-458A-9F64-8C766A52AEAA}">
      <dgm:prSet/>
      <dgm:spPr/>
      <dgm:t>
        <a:bodyPr/>
        <a:lstStyle/>
        <a:p>
          <a:endParaRPr lang="en-US"/>
        </a:p>
      </dgm:t>
    </dgm:pt>
    <dgm:pt modelId="{C688DDFC-529F-4FB6-823B-C9CD3A5CC737}">
      <dgm:prSet/>
      <dgm:spPr/>
      <dgm:t>
        <a:bodyPr/>
        <a:lstStyle/>
        <a:p>
          <a:r>
            <a:rPr lang="en-US"/>
            <a:t>8 </a:t>
          </a:r>
          <a:r>
            <a:rPr lang="en-US">
              <a:latin typeface="Calibri Light" panose="020F0302020204030204"/>
            </a:rPr>
            <a:t>Layers</a:t>
          </a:r>
          <a:r>
            <a:rPr lang="en-US"/>
            <a:t>: 705.503 s</a:t>
          </a:r>
        </a:p>
      </dgm:t>
    </dgm:pt>
    <dgm:pt modelId="{C8D3BDEE-39BE-47A4-8A03-F8A08D454966}" type="parTrans" cxnId="{2940C57A-BFE4-47CE-B82E-83CAD6DE5E44}">
      <dgm:prSet/>
      <dgm:spPr/>
      <dgm:t>
        <a:bodyPr/>
        <a:lstStyle/>
        <a:p>
          <a:endParaRPr lang="en-US"/>
        </a:p>
      </dgm:t>
    </dgm:pt>
    <dgm:pt modelId="{EAA36252-5000-4015-8C27-E1532440C071}" type="sibTrans" cxnId="{2940C57A-BFE4-47CE-B82E-83CAD6DE5E44}">
      <dgm:prSet/>
      <dgm:spPr/>
      <dgm:t>
        <a:bodyPr/>
        <a:lstStyle/>
        <a:p>
          <a:endParaRPr lang="en-US"/>
        </a:p>
      </dgm:t>
    </dgm:pt>
    <dgm:pt modelId="{999F4223-BD1F-4594-BC10-0F9039836010}" type="pres">
      <dgm:prSet presAssocID="{F978C918-9C60-421F-A60C-582C905D886E}" presName="diagram" presStyleCnt="0">
        <dgm:presLayoutVars>
          <dgm:dir/>
          <dgm:resizeHandles val="exact"/>
        </dgm:presLayoutVars>
      </dgm:prSet>
      <dgm:spPr/>
    </dgm:pt>
    <dgm:pt modelId="{1D7E1C90-E1B7-484A-804E-091B9BB45BCB}" type="pres">
      <dgm:prSet presAssocID="{418A8653-43F9-49EF-A5C3-7CCF35ED6D6C}" presName="node" presStyleLbl="node1" presStyleIdx="0" presStyleCnt="8">
        <dgm:presLayoutVars>
          <dgm:bulletEnabled val="1"/>
        </dgm:presLayoutVars>
      </dgm:prSet>
      <dgm:spPr/>
    </dgm:pt>
    <dgm:pt modelId="{36ED6307-4CC6-4239-BBFB-E6229BB15F9E}" type="pres">
      <dgm:prSet presAssocID="{2E5F90F5-7BDA-4198-910D-DD9A52A01613}" presName="sibTrans" presStyleCnt="0"/>
      <dgm:spPr/>
    </dgm:pt>
    <dgm:pt modelId="{A68A5795-327A-46B6-9C61-0CC000EB26A6}" type="pres">
      <dgm:prSet presAssocID="{8EDB1317-3CF8-4D31-8981-3167C44F61A3}" presName="node" presStyleLbl="node1" presStyleIdx="1" presStyleCnt="8">
        <dgm:presLayoutVars>
          <dgm:bulletEnabled val="1"/>
        </dgm:presLayoutVars>
      </dgm:prSet>
      <dgm:spPr/>
    </dgm:pt>
    <dgm:pt modelId="{BA87129E-C7AB-463C-A104-4CDAF64B50D6}" type="pres">
      <dgm:prSet presAssocID="{0746B982-4092-4FF2-8497-40FE28EAA83B}" presName="sibTrans" presStyleCnt="0"/>
      <dgm:spPr/>
    </dgm:pt>
    <dgm:pt modelId="{F14BD57A-3ADC-49AA-9A10-859FBDF57337}" type="pres">
      <dgm:prSet presAssocID="{5CFE8EE7-073F-40E8-9793-1FB6D64545D2}" presName="node" presStyleLbl="node1" presStyleIdx="2" presStyleCnt="8">
        <dgm:presLayoutVars>
          <dgm:bulletEnabled val="1"/>
        </dgm:presLayoutVars>
      </dgm:prSet>
      <dgm:spPr/>
    </dgm:pt>
    <dgm:pt modelId="{EC58040E-DA6B-4D33-9C5C-B97C58FBE508}" type="pres">
      <dgm:prSet presAssocID="{A8711C53-8BA8-4FE4-A7B4-CB79CD0CBD12}" presName="sibTrans" presStyleCnt="0"/>
      <dgm:spPr/>
    </dgm:pt>
    <dgm:pt modelId="{77CB2713-21E8-4CB6-A082-E1A5883592DA}" type="pres">
      <dgm:prSet presAssocID="{F890FC57-FC9B-45F3-ABA1-B2E40CCBF416}" presName="node" presStyleLbl="node1" presStyleIdx="3" presStyleCnt="8">
        <dgm:presLayoutVars>
          <dgm:bulletEnabled val="1"/>
        </dgm:presLayoutVars>
      </dgm:prSet>
      <dgm:spPr/>
    </dgm:pt>
    <dgm:pt modelId="{7B4418F9-F84D-415E-BF0B-9F9B2587FDA0}" type="pres">
      <dgm:prSet presAssocID="{95C4875E-D081-416A-AC8D-932E7DBE384C}" presName="sibTrans" presStyleCnt="0"/>
      <dgm:spPr/>
    </dgm:pt>
    <dgm:pt modelId="{61F7D057-9775-478A-88AD-B71A8D7275F7}" type="pres">
      <dgm:prSet presAssocID="{87D34485-5751-47B6-A982-AD478838C072}" presName="node" presStyleLbl="node1" presStyleIdx="4" presStyleCnt="8">
        <dgm:presLayoutVars>
          <dgm:bulletEnabled val="1"/>
        </dgm:presLayoutVars>
      </dgm:prSet>
      <dgm:spPr/>
    </dgm:pt>
    <dgm:pt modelId="{E280539A-C7CD-498B-BEA0-DE7C86C4FA72}" type="pres">
      <dgm:prSet presAssocID="{7ADC8070-F889-4EC2-B56D-3348D581E435}" presName="sibTrans" presStyleCnt="0"/>
      <dgm:spPr/>
    </dgm:pt>
    <dgm:pt modelId="{7F0C3294-8217-4F84-BDC4-CA5FDCB71E27}" type="pres">
      <dgm:prSet presAssocID="{A46149C0-119B-4DD7-BC58-1366CDB38729}" presName="node" presStyleLbl="node1" presStyleIdx="5" presStyleCnt="8">
        <dgm:presLayoutVars>
          <dgm:bulletEnabled val="1"/>
        </dgm:presLayoutVars>
      </dgm:prSet>
      <dgm:spPr/>
    </dgm:pt>
    <dgm:pt modelId="{B3B06075-58AB-4442-B694-8B4197D8470F}" type="pres">
      <dgm:prSet presAssocID="{6090CD98-C1BD-487E-8DCD-ED06B4A6BA91}" presName="sibTrans" presStyleCnt="0"/>
      <dgm:spPr/>
    </dgm:pt>
    <dgm:pt modelId="{8290A76C-1903-441C-9B69-794A4D5A5D70}" type="pres">
      <dgm:prSet presAssocID="{36C0F35F-54E9-449C-B760-A8DE987ED151}" presName="node" presStyleLbl="node1" presStyleIdx="6" presStyleCnt="8">
        <dgm:presLayoutVars>
          <dgm:bulletEnabled val="1"/>
        </dgm:presLayoutVars>
      </dgm:prSet>
      <dgm:spPr/>
    </dgm:pt>
    <dgm:pt modelId="{A7485862-0DBC-43CB-951B-833AC2B31759}" type="pres">
      <dgm:prSet presAssocID="{2146BB09-0107-4EB4-9C84-E341659B7CD7}" presName="sibTrans" presStyleCnt="0"/>
      <dgm:spPr/>
    </dgm:pt>
    <dgm:pt modelId="{353587B3-036B-4B86-BBA6-5F933BD4AB0A}" type="pres">
      <dgm:prSet presAssocID="{C688DDFC-529F-4FB6-823B-C9CD3A5CC737}" presName="node" presStyleLbl="node1" presStyleIdx="7" presStyleCnt="8">
        <dgm:presLayoutVars>
          <dgm:bulletEnabled val="1"/>
        </dgm:presLayoutVars>
      </dgm:prSet>
      <dgm:spPr/>
    </dgm:pt>
  </dgm:ptLst>
  <dgm:cxnLst>
    <dgm:cxn modelId="{34344A01-9B77-4A29-99EA-30276C75F78D}" srcId="{F978C918-9C60-421F-A60C-582C905D886E}" destId="{5CFE8EE7-073F-40E8-9793-1FB6D64545D2}" srcOrd="2" destOrd="0" parTransId="{D4B5EC9D-DA2B-40A5-A6FA-DCB6C9D7ED5F}" sibTransId="{A8711C53-8BA8-4FE4-A7B4-CB79CD0CBD12}"/>
    <dgm:cxn modelId="{5E8C201C-AEE0-45CA-9F19-D17E06ACF18A}" type="presOf" srcId="{A46149C0-119B-4DD7-BC58-1366CDB38729}" destId="{7F0C3294-8217-4F84-BDC4-CA5FDCB71E27}" srcOrd="0" destOrd="0" presId="urn:microsoft.com/office/officeart/2005/8/layout/default"/>
    <dgm:cxn modelId="{4066281F-586B-4FB3-9BE6-7D2C9F730D7A}" type="presOf" srcId="{418A8653-43F9-49EF-A5C3-7CCF35ED6D6C}" destId="{1D7E1C90-E1B7-484A-804E-091B9BB45BCB}" srcOrd="0" destOrd="0" presId="urn:microsoft.com/office/officeart/2005/8/layout/default"/>
    <dgm:cxn modelId="{C8320F27-EDE5-4799-9E15-9CE3B636838D}" srcId="{F978C918-9C60-421F-A60C-582C905D886E}" destId="{8EDB1317-3CF8-4D31-8981-3167C44F61A3}" srcOrd="1" destOrd="0" parTransId="{6E5D73A1-C7AB-48EA-A4D3-17D9B235A040}" sibTransId="{0746B982-4092-4FF2-8497-40FE28EAA83B}"/>
    <dgm:cxn modelId="{BDD23129-E2C0-4928-9AF2-07194FDBC263}" type="presOf" srcId="{5CFE8EE7-073F-40E8-9793-1FB6D64545D2}" destId="{F14BD57A-3ADC-49AA-9A10-859FBDF57337}" srcOrd="0" destOrd="0" presId="urn:microsoft.com/office/officeart/2005/8/layout/default"/>
    <dgm:cxn modelId="{D58A0D71-E333-4E2A-922E-622E4F1BD983}" srcId="{F978C918-9C60-421F-A60C-582C905D886E}" destId="{A46149C0-119B-4DD7-BC58-1366CDB38729}" srcOrd="5" destOrd="0" parTransId="{A3E98B05-B766-4CB6-B7A3-09DD371984B6}" sibTransId="{6090CD98-C1BD-487E-8DCD-ED06B4A6BA91}"/>
    <dgm:cxn modelId="{9494C876-5598-4480-BE8F-32998C48ACB3}" type="presOf" srcId="{F978C918-9C60-421F-A60C-582C905D886E}" destId="{999F4223-BD1F-4594-BC10-0F9039836010}" srcOrd="0" destOrd="0" presId="urn:microsoft.com/office/officeart/2005/8/layout/default"/>
    <dgm:cxn modelId="{2940C57A-BFE4-47CE-B82E-83CAD6DE5E44}" srcId="{F978C918-9C60-421F-A60C-582C905D886E}" destId="{C688DDFC-529F-4FB6-823B-C9CD3A5CC737}" srcOrd="7" destOrd="0" parTransId="{C8D3BDEE-39BE-47A4-8A03-F8A08D454966}" sibTransId="{EAA36252-5000-4015-8C27-E1532440C071}"/>
    <dgm:cxn modelId="{7C44FE82-DE22-439D-9807-AE8B5078467C}" srcId="{F978C918-9C60-421F-A60C-582C905D886E}" destId="{418A8653-43F9-49EF-A5C3-7CCF35ED6D6C}" srcOrd="0" destOrd="0" parTransId="{BCA32AE5-A143-4DDD-A77B-FA00016BEAAD}" sibTransId="{2E5F90F5-7BDA-4198-910D-DD9A52A01613}"/>
    <dgm:cxn modelId="{9D74CE9B-EEDA-4B5E-B50E-49B5F7C90798}" srcId="{F978C918-9C60-421F-A60C-582C905D886E}" destId="{F890FC57-FC9B-45F3-ABA1-B2E40CCBF416}" srcOrd="3" destOrd="0" parTransId="{5B9A5830-CF6D-4916-ABD3-198563822451}" sibTransId="{95C4875E-D081-416A-AC8D-932E7DBE384C}"/>
    <dgm:cxn modelId="{E0E27FAF-4C54-4A0C-8AAB-FB15A64EBCAD}" type="presOf" srcId="{87D34485-5751-47B6-A982-AD478838C072}" destId="{61F7D057-9775-478A-88AD-B71A8D7275F7}" srcOrd="0" destOrd="0" presId="urn:microsoft.com/office/officeart/2005/8/layout/default"/>
    <dgm:cxn modelId="{23B681B4-5913-4ABF-8821-337DE17761D0}" type="presOf" srcId="{8EDB1317-3CF8-4D31-8981-3167C44F61A3}" destId="{A68A5795-327A-46B6-9C61-0CC000EB26A6}" srcOrd="0" destOrd="0" presId="urn:microsoft.com/office/officeart/2005/8/layout/default"/>
    <dgm:cxn modelId="{72E70CCB-5DB5-484D-A602-F44923673FFE}" srcId="{F978C918-9C60-421F-A60C-582C905D886E}" destId="{87D34485-5751-47B6-A982-AD478838C072}" srcOrd="4" destOrd="0" parTransId="{599F73FA-9608-4737-927C-C5B5C547D316}" sibTransId="{7ADC8070-F889-4EC2-B56D-3348D581E435}"/>
    <dgm:cxn modelId="{EA80E9DB-0879-420C-92B4-1061BFD9B573}" type="presOf" srcId="{F890FC57-FC9B-45F3-ABA1-B2E40CCBF416}" destId="{77CB2713-21E8-4CB6-A082-E1A5883592DA}" srcOrd="0" destOrd="0" presId="urn:microsoft.com/office/officeart/2005/8/layout/default"/>
    <dgm:cxn modelId="{E1644AE4-7BB2-458A-9F64-8C766A52AEAA}" srcId="{F978C918-9C60-421F-A60C-582C905D886E}" destId="{36C0F35F-54E9-449C-B760-A8DE987ED151}" srcOrd="6" destOrd="0" parTransId="{87AC5CEE-99E7-4306-869D-60829A443AA1}" sibTransId="{2146BB09-0107-4EB4-9C84-E341659B7CD7}"/>
    <dgm:cxn modelId="{3D4811E9-AA89-4D7D-9740-067A79CD086D}" type="presOf" srcId="{36C0F35F-54E9-449C-B760-A8DE987ED151}" destId="{8290A76C-1903-441C-9B69-794A4D5A5D70}" srcOrd="0" destOrd="0" presId="urn:microsoft.com/office/officeart/2005/8/layout/default"/>
    <dgm:cxn modelId="{693980FE-9857-450A-856F-2F713D2C6CE1}" type="presOf" srcId="{C688DDFC-529F-4FB6-823B-C9CD3A5CC737}" destId="{353587B3-036B-4B86-BBA6-5F933BD4AB0A}" srcOrd="0" destOrd="0" presId="urn:microsoft.com/office/officeart/2005/8/layout/default"/>
    <dgm:cxn modelId="{2BD2453D-E093-470C-A018-735B7EC49D8A}" type="presParOf" srcId="{999F4223-BD1F-4594-BC10-0F9039836010}" destId="{1D7E1C90-E1B7-484A-804E-091B9BB45BCB}" srcOrd="0" destOrd="0" presId="urn:microsoft.com/office/officeart/2005/8/layout/default"/>
    <dgm:cxn modelId="{C4E943B8-75B9-4456-95EA-1E8C0433FA76}" type="presParOf" srcId="{999F4223-BD1F-4594-BC10-0F9039836010}" destId="{36ED6307-4CC6-4239-BBFB-E6229BB15F9E}" srcOrd="1" destOrd="0" presId="urn:microsoft.com/office/officeart/2005/8/layout/default"/>
    <dgm:cxn modelId="{A56BE44D-80CD-4B0F-9005-72B3B0B39EE2}" type="presParOf" srcId="{999F4223-BD1F-4594-BC10-0F9039836010}" destId="{A68A5795-327A-46B6-9C61-0CC000EB26A6}" srcOrd="2" destOrd="0" presId="urn:microsoft.com/office/officeart/2005/8/layout/default"/>
    <dgm:cxn modelId="{685B2A5E-FA15-44D2-B073-5068C80DD7F7}" type="presParOf" srcId="{999F4223-BD1F-4594-BC10-0F9039836010}" destId="{BA87129E-C7AB-463C-A104-4CDAF64B50D6}" srcOrd="3" destOrd="0" presId="urn:microsoft.com/office/officeart/2005/8/layout/default"/>
    <dgm:cxn modelId="{14D10D44-E54D-49DA-B401-9890FD507658}" type="presParOf" srcId="{999F4223-BD1F-4594-BC10-0F9039836010}" destId="{F14BD57A-3ADC-49AA-9A10-859FBDF57337}" srcOrd="4" destOrd="0" presId="urn:microsoft.com/office/officeart/2005/8/layout/default"/>
    <dgm:cxn modelId="{2BB8FBEF-FC55-4470-8C34-14BB52488B0E}" type="presParOf" srcId="{999F4223-BD1F-4594-BC10-0F9039836010}" destId="{EC58040E-DA6B-4D33-9C5C-B97C58FBE508}" srcOrd="5" destOrd="0" presId="urn:microsoft.com/office/officeart/2005/8/layout/default"/>
    <dgm:cxn modelId="{670EF60A-C022-4F52-A92C-1E8CC74A3CD5}" type="presParOf" srcId="{999F4223-BD1F-4594-BC10-0F9039836010}" destId="{77CB2713-21E8-4CB6-A082-E1A5883592DA}" srcOrd="6" destOrd="0" presId="urn:microsoft.com/office/officeart/2005/8/layout/default"/>
    <dgm:cxn modelId="{F24319F7-1396-4349-839A-9AF222B0B2D4}" type="presParOf" srcId="{999F4223-BD1F-4594-BC10-0F9039836010}" destId="{7B4418F9-F84D-415E-BF0B-9F9B2587FDA0}" srcOrd="7" destOrd="0" presId="urn:microsoft.com/office/officeart/2005/8/layout/default"/>
    <dgm:cxn modelId="{1720A34D-8987-4159-8AA4-B2DE14B076C8}" type="presParOf" srcId="{999F4223-BD1F-4594-BC10-0F9039836010}" destId="{61F7D057-9775-478A-88AD-B71A8D7275F7}" srcOrd="8" destOrd="0" presId="urn:microsoft.com/office/officeart/2005/8/layout/default"/>
    <dgm:cxn modelId="{B848B32A-776D-4081-93ED-77688064A75A}" type="presParOf" srcId="{999F4223-BD1F-4594-BC10-0F9039836010}" destId="{E280539A-C7CD-498B-BEA0-DE7C86C4FA72}" srcOrd="9" destOrd="0" presId="urn:microsoft.com/office/officeart/2005/8/layout/default"/>
    <dgm:cxn modelId="{7B8E6F9E-665E-4C34-BFF7-DB5B4DC714EF}" type="presParOf" srcId="{999F4223-BD1F-4594-BC10-0F9039836010}" destId="{7F0C3294-8217-4F84-BDC4-CA5FDCB71E27}" srcOrd="10" destOrd="0" presId="urn:microsoft.com/office/officeart/2005/8/layout/default"/>
    <dgm:cxn modelId="{D6CD676E-4D10-4BE2-89A1-A09259884BD8}" type="presParOf" srcId="{999F4223-BD1F-4594-BC10-0F9039836010}" destId="{B3B06075-58AB-4442-B694-8B4197D8470F}" srcOrd="11" destOrd="0" presId="urn:microsoft.com/office/officeart/2005/8/layout/default"/>
    <dgm:cxn modelId="{37706925-41B4-4837-9882-F6E4F3DB9AED}" type="presParOf" srcId="{999F4223-BD1F-4594-BC10-0F9039836010}" destId="{8290A76C-1903-441C-9B69-794A4D5A5D70}" srcOrd="12" destOrd="0" presId="urn:microsoft.com/office/officeart/2005/8/layout/default"/>
    <dgm:cxn modelId="{E07D51C8-A62A-4367-803B-F4767FDAFDE8}" type="presParOf" srcId="{999F4223-BD1F-4594-BC10-0F9039836010}" destId="{A7485862-0DBC-43CB-951B-833AC2B31759}" srcOrd="13" destOrd="0" presId="urn:microsoft.com/office/officeart/2005/8/layout/default"/>
    <dgm:cxn modelId="{72F3BC4B-D457-4C0B-9F9B-FD0410D02090}" type="presParOf" srcId="{999F4223-BD1F-4594-BC10-0F9039836010}" destId="{353587B3-036B-4B86-BBA6-5F933BD4AB0A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CC0946-17CB-48BA-B4BF-EF375D0DDA06}">
      <dsp:nvSpPr>
        <dsp:cNvPr id="0" name=""/>
        <dsp:cNvSpPr/>
      </dsp:nvSpPr>
      <dsp:spPr>
        <a:xfrm>
          <a:off x="1380102" y="2622"/>
          <a:ext cx="5520409" cy="6568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111" tIns="166847" rIns="107111" bIns="16684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"/>
              <a:cs typeface="Calibri"/>
            </a:rPr>
            <a:t>For each pixel in the screen, generate a ray from the origin.</a:t>
          </a:r>
        </a:p>
      </dsp:txBody>
      <dsp:txXfrm>
        <a:off x="1380102" y="2622"/>
        <a:ext cx="5520409" cy="656876"/>
      </dsp:txXfrm>
    </dsp:sp>
    <dsp:sp modelId="{85485753-5380-4D16-9DFD-5F74485B7BC3}">
      <dsp:nvSpPr>
        <dsp:cNvPr id="0" name=""/>
        <dsp:cNvSpPr/>
      </dsp:nvSpPr>
      <dsp:spPr>
        <a:xfrm>
          <a:off x="0" y="2622"/>
          <a:ext cx="1380102" cy="656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030" tIns="64885" rIns="73030" bIns="64885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Calibri"/>
              <a:cs typeface="Calibri"/>
            </a:rPr>
            <a:t>Cast Ray</a:t>
          </a:r>
        </a:p>
      </dsp:txBody>
      <dsp:txXfrm>
        <a:off x="0" y="2622"/>
        <a:ext cx="1380102" cy="656876"/>
      </dsp:txXfrm>
    </dsp:sp>
    <dsp:sp modelId="{5765685C-8A67-48BA-AC03-969619214853}">
      <dsp:nvSpPr>
        <dsp:cNvPr id="0" name=""/>
        <dsp:cNvSpPr/>
      </dsp:nvSpPr>
      <dsp:spPr>
        <a:xfrm>
          <a:off x="1380102" y="698910"/>
          <a:ext cx="5520409" cy="6568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111" tIns="166847" rIns="107111" bIns="166847" numCol="1" spcCol="1270" anchor="ctr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"/>
              <a:cs typeface="Calibri"/>
            </a:rPr>
            <a:t>Ray march to find the object hit by the ray; each step advance by </a:t>
          </a:r>
          <a:r>
            <a:rPr lang="en-US" sz="1100" b="1" kern="1200">
              <a:solidFill>
                <a:schemeClr val="accent1"/>
              </a:solidFill>
              <a:latin typeface="Calibri"/>
              <a:cs typeface="Calibri"/>
            </a:rPr>
            <a:t>the distance to the closest object</a:t>
          </a:r>
          <a:r>
            <a:rPr lang="en-US" sz="1100" kern="1200">
              <a:latin typeface="Calibri"/>
              <a:cs typeface="Calibri"/>
            </a:rPr>
            <a:t>.</a:t>
          </a:r>
        </a:p>
      </dsp:txBody>
      <dsp:txXfrm>
        <a:off x="1380102" y="698910"/>
        <a:ext cx="5520409" cy="656876"/>
      </dsp:txXfrm>
    </dsp:sp>
    <dsp:sp modelId="{275DBB05-6861-4222-9FB6-D74DAA61A252}">
      <dsp:nvSpPr>
        <dsp:cNvPr id="0" name=""/>
        <dsp:cNvSpPr/>
      </dsp:nvSpPr>
      <dsp:spPr>
        <a:xfrm>
          <a:off x="0" y="698910"/>
          <a:ext cx="1380102" cy="656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030" tIns="64885" rIns="73030" bIns="64885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Calibri"/>
              <a:cs typeface="Calibri"/>
            </a:rPr>
            <a:t>Ray March</a:t>
          </a:r>
        </a:p>
      </dsp:txBody>
      <dsp:txXfrm>
        <a:off x="0" y="698910"/>
        <a:ext cx="1380102" cy="656876"/>
      </dsp:txXfrm>
    </dsp:sp>
    <dsp:sp modelId="{3FB9E3FD-4D71-4741-8C0E-1798F1E4E462}">
      <dsp:nvSpPr>
        <dsp:cNvPr id="0" name=""/>
        <dsp:cNvSpPr/>
      </dsp:nvSpPr>
      <dsp:spPr>
        <a:xfrm>
          <a:off x="1380102" y="1395199"/>
          <a:ext cx="5520409" cy="6568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111" tIns="166847" rIns="107111" bIns="16684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"/>
              <a:cs typeface="Calibri"/>
            </a:rPr>
            <a:t>Get the material of the object hit.</a:t>
          </a:r>
        </a:p>
      </dsp:txBody>
      <dsp:txXfrm>
        <a:off x="1380102" y="1395199"/>
        <a:ext cx="5520409" cy="656876"/>
      </dsp:txXfrm>
    </dsp:sp>
    <dsp:sp modelId="{AFE14D11-8C0E-412D-9B18-2C970FA7E0A7}">
      <dsp:nvSpPr>
        <dsp:cNvPr id="0" name=""/>
        <dsp:cNvSpPr/>
      </dsp:nvSpPr>
      <dsp:spPr>
        <a:xfrm>
          <a:off x="0" y="1395199"/>
          <a:ext cx="1380102" cy="656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030" tIns="64885" rIns="73030" bIns="64885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Calibri"/>
              <a:cs typeface="Calibri"/>
            </a:rPr>
            <a:t>Material</a:t>
          </a:r>
        </a:p>
      </dsp:txBody>
      <dsp:txXfrm>
        <a:off x="0" y="1395199"/>
        <a:ext cx="1380102" cy="656876"/>
      </dsp:txXfrm>
    </dsp:sp>
    <dsp:sp modelId="{6ACE171B-29E5-4E9E-BA57-28BD9DA450A4}">
      <dsp:nvSpPr>
        <dsp:cNvPr id="0" name=""/>
        <dsp:cNvSpPr/>
      </dsp:nvSpPr>
      <dsp:spPr>
        <a:xfrm>
          <a:off x="1380102" y="2091488"/>
          <a:ext cx="5520409" cy="6568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111" tIns="166847" rIns="107111" bIns="16684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"/>
              <a:cs typeface="Calibri"/>
            </a:rPr>
            <a:t>Cast shadow ray towards the light source to see if the intersection point is occluded by other objects.</a:t>
          </a:r>
        </a:p>
      </dsp:txBody>
      <dsp:txXfrm>
        <a:off x="1380102" y="2091488"/>
        <a:ext cx="5520409" cy="656876"/>
      </dsp:txXfrm>
    </dsp:sp>
    <dsp:sp modelId="{F09A1CC4-9E39-43DA-9CD8-DFD6DFB29DF8}">
      <dsp:nvSpPr>
        <dsp:cNvPr id="0" name=""/>
        <dsp:cNvSpPr/>
      </dsp:nvSpPr>
      <dsp:spPr>
        <a:xfrm>
          <a:off x="0" y="2091488"/>
          <a:ext cx="1380102" cy="656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030" tIns="64885" rIns="73030" bIns="64885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Calibri"/>
              <a:cs typeface="Calibri"/>
            </a:rPr>
            <a:t>Shadow Ray</a:t>
          </a:r>
        </a:p>
      </dsp:txBody>
      <dsp:txXfrm>
        <a:off x="0" y="2091488"/>
        <a:ext cx="1380102" cy="656876"/>
      </dsp:txXfrm>
    </dsp:sp>
    <dsp:sp modelId="{57DFAB3E-C354-4975-9161-701B2C838DFE}">
      <dsp:nvSpPr>
        <dsp:cNvPr id="0" name=""/>
        <dsp:cNvSpPr/>
      </dsp:nvSpPr>
      <dsp:spPr>
        <a:xfrm>
          <a:off x="1380102" y="2787776"/>
          <a:ext cx="5520409" cy="6568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111" tIns="166847" rIns="107111" bIns="16684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"/>
              <a:cs typeface="Calibri"/>
            </a:rPr>
            <a:t>Calculate surface normal using finite difference.</a:t>
          </a:r>
        </a:p>
      </dsp:txBody>
      <dsp:txXfrm>
        <a:off x="1380102" y="2787776"/>
        <a:ext cx="5520409" cy="656876"/>
      </dsp:txXfrm>
    </dsp:sp>
    <dsp:sp modelId="{92BD4F3C-3A82-4B3E-AFE2-153F833BDC4C}">
      <dsp:nvSpPr>
        <dsp:cNvPr id="0" name=""/>
        <dsp:cNvSpPr/>
      </dsp:nvSpPr>
      <dsp:spPr>
        <a:xfrm>
          <a:off x="0" y="2787776"/>
          <a:ext cx="1380102" cy="656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030" tIns="64885" rIns="73030" bIns="64885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Calibri"/>
              <a:cs typeface="Calibri"/>
            </a:rPr>
            <a:t>Normal</a:t>
          </a:r>
        </a:p>
      </dsp:txBody>
      <dsp:txXfrm>
        <a:off x="0" y="2787776"/>
        <a:ext cx="1380102" cy="656876"/>
      </dsp:txXfrm>
    </dsp:sp>
    <dsp:sp modelId="{B4F0BA8D-039E-4DE4-B593-31FC298EF892}">
      <dsp:nvSpPr>
        <dsp:cNvPr id="0" name=""/>
        <dsp:cNvSpPr/>
      </dsp:nvSpPr>
      <dsp:spPr>
        <a:xfrm>
          <a:off x="1380102" y="3484065"/>
          <a:ext cx="5520409" cy="6568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111" tIns="166847" rIns="107111" bIns="16684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"/>
              <a:cs typeface="Calibri"/>
            </a:rPr>
            <a:t>Calculate lighting (diffuse and specular).</a:t>
          </a:r>
        </a:p>
      </dsp:txBody>
      <dsp:txXfrm>
        <a:off x="1380102" y="3484065"/>
        <a:ext cx="5520409" cy="656876"/>
      </dsp:txXfrm>
    </dsp:sp>
    <dsp:sp modelId="{A913F0BF-BF9C-4797-ABA5-6FCCE549DB54}">
      <dsp:nvSpPr>
        <dsp:cNvPr id="0" name=""/>
        <dsp:cNvSpPr/>
      </dsp:nvSpPr>
      <dsp:spPr>
        <a:xfrm>
          <a:off x="0" y="3484065"/>
          <a:ext cx="1380102" cy="656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030" tIns="64885" rIns="73030" bIns="64885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Calibri"/>
              <a:cs typeface="Calibri"/>
            </a:rPr>
            <a:t>Lighting</a:t>
          </a:r>
        </a:p>
      </dsp:txBody>
      <dsp:txXfrm>
        <a:off x="0" y="3484065"/>
        <a:ext cx="1380102" cy="656876"/>
      </dsp:txXfrm>
    </dsp:sp>
    <dsp:sp modelId="{2A6D1562-3F66-439F-A96B-9CD0E58AD319}">
      <dsp:nvSpPr>
        <dsp:cNvPr id="0" name=""/>
        <dsp:cNvSpPr/>
      </dsp:nvSpPr>
      <dsp:spPr>
        <a:xfrm>
          <a:off x="1380102" y="4180354"/>
          <a:ext cx="5520409" cy="6568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111" tIns="166847" rIns="107111" bIns="16684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"/>
              <a:cs typeface="Calibri"/>
            </a:rPr>
            <a:t>Apply fog.</a:t>
          </a:r>
        </a:p>
      </dsp:txBody>
      <dsp:txXfrm>
        <a:off x="1380102" y="4180354"/>
        <a:ext cx="5520409" cy="656876"/>
      </dsp:txXfrm>
    </dsp:sp>
    <dsp:sp modelId="{3E41D6EC-FDFC-41B0-A00C-B1467BF66EB4}">
      <dsp:nvSpPr>
        <dsp:cNvPr id="0" name=""/>
        <dsp:cNvSpPr/>
      </dsp:nvSpPr>
      <dsp:spPr>
        <a:xfrm>
          <a:off x="0" y="4180354"/>
          <a:ext cx="1380102" cy="656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030" tIns="64885" rIns="73030" bIns="6488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Calibri"/>
              <a:cs typeface="Calibri"/>
            </a:rPr>
            <a:t>Effects</a:t>
          </a:r>
        </a:p>
      </dsp:txBody>
      <dsp:txXfrm>
        <a:off x="0" y="4180354"/>
        <a:ext cx="1380102" cy="656876"/>
      </dsp:txXfrm>
    </dsp:sp>
    <dsp:sp modelId="{07E063B8-7B97-4667-9ABD-915B56FC8D4C}">
      <dsp:nvSpPr>
        <dsp:cNvPr id="0" name=""/>
        <dsp:cNvSpPr/>
      </dsp:nvSpPr>
      <dsp:spPr>
        <a:xfrm>
          <a:off x="1380102" y="4876642"/>
          <a:ext cx="5520409" cy="6568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111" tIns="166847" rIns="107111" bIns="16684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"/>
              <a:cs typeface="Calibri"/>
            </a:rPr>
            <a:t>Draw pixel.</a:t>
          </a:r>
        </a:p>
      </dsp:txBody>
      <dsp:txXfrm>
        <a:off x="1380102" y="4876642"/>
        <a:ext cx="5520409" cy="656876"/>
      </dsp:txXfrm>
    </dsp:sp>
    <dsp:sp modelId="{59AE62CE-3AD1-4DAB-872C-C1B1C04E04BC}">
      <dsp:nvSpPr>
        <dsp:cNvPr id="0" name=""/>
        <dsp:cNvSpPr/>
      </dsp:nvSpPr>
      <dsp:spPr>
        <a:xfrm>
          <a:off x="0" y="4876642"/>
          <a:ext cx="1380102" cy="656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030" tIns="64885" rIns="73030" bIns="6488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Calibri"/>
              <a:cs typeface="Calibri"/>
            </a:rPr>
            <a:t>Draw</a:t>
          </a:r>
        </a:p>
      </dsp:txBody>
      <dsp:txXfrm>
        <a:off x="0" y="4876642"/>
        <a:ext cx="1380102" cy="6568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7E1C90-E1B7-484A-804E-091B9BB45BCB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1 </a:t>
          </a:r>
          <a:r>
            <a:rPr lang="en-US" sz="4100" kern="1200">
              <a:latin typeface="Calibri Light" panose="020F0302020204030204"/>
            </a:rPr>
            <a:t>Layer</a:t>
          </a:r>
          <a:r>
            <a:rPr lang="en-US" sz="4100" kern="1200"/>
            <a:t>: 2.413 s</a:t>
          </a:r>
        </a:p>
      </dsp:txBody>
      <dsp:txXfrm>
        <a:off x="3080" y="587032"/>
        <a:ext cx="2444055" cy="1466433"/>
      </dsp:txXfrm>
    </dsp:sp>
    <dsp:sp modelId="{A68A5795-327A-46B6-9C61-0CC000EB26A6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2 </a:t>
          </a:r>
          <a:r>
            <a:rPr lang="en-US" sz="4100" kern="1200">
              <a:latin typeface="Calibri Light" panose="020F0302020204030204"/>
            </a:rPr>
            <a:t>Layers</a:t>
          </a:r>
          <a:r>
            <a:rPr lang="en-US" sz="4100" kern="1200"/>
            <a:t>: 6.367 s</a:t>
          </a:r>
        </a:p>
      </dsp:txBody>
      <dsp:txXfrm>
        <a:off x="2691541" y="587032"/>
        <a:ext cx="2444055" cy="1466433"/>
      </dsp:txXfrm>
    </dsp:sp>
    <dsp:sp modelId="{F14BD57A-3ADC-49AA-9A10-859FBDF57337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3 </a:t>
          </a:r>
          <a:r>
            <a:rPr lang="en-US" sz="4100" kern="1200">
              <a:latin typeface="Calibri Light" panose="020F0302020204030204"/>
            </a:rPr>
            <a:t>Layers</a:t>
          </a:r>
          <a:r>
            <a:rPr lang="en-US" sz="4100" kern="1200"/>
            <a:t>: 14.433 s</a:t>
          </a:r>
        </a:p>
      </dsp:txBody>
      <dsp:txXfrm>
        <a:off x="5380002" y="587032"/>
        <a:ext cx="2444055" cy="1466433"/>
      </dsp:txXfrm>
    </dsp:sp>
    <dsp:sp modelId="{77CB2713-21E8-4CB6-A082-E1A5883592DA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4 </a:t>
          </a:r>
          <a:r>
            <a:rPr lang="en-US" sz="4100" kern="1200">
              <a:latin typeface="Calibri Light" panose="020F0302020204030204"/>
            </a:rPr>
            <a:t>Layers</a:t>
          </a:r>
          <a:r>
            <a:rPr lang="en-US" sz="4100" kern="1200"/>
            <a:t>: 39.096 s</a:t>
          </a:r>
        </a:p>
      </dsp:txBody>
      <dsp:txXfrm>
        <a:off x="8068463" y="587032"/>
        <a:ext cx="2444055" cy="1466433"/>
      </dsp:txXfrm>
    </dsp:sp>
    <dsp:sp modelId="{61F7D057-9775-478A-88AD-B71A8D7275F7}">
      <dsp:nvSpPr>
        <dsp:cNvPr id="0" name=""/>
        <dsp:cNvSpPr/>
      </dsp:nvSpPr>
      <dsp:spPr>
        <a:xfrm>
          <a:off x="3080" y="2297871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5 </a:t>
          </a:r>
          <a:r>
            <a:rPr lang="en-US" sz="4100" kern="1200">
              <a:latin typeface="Calibri Light" panose="020F0302020204030204"/>
            </a:rPr>
            <a:t>Layers</a:t>
          </a:r>
          <a:r>
            <a:rPr lang="en-US" sz="4100" kern="1200"/>
            <a:t>: 79.351 s</a:t>
          </a:r>
        </a:p>
      </dsp:txBody>
      <dsp:txXfrm>
        <a:off x="3080" y="2297871"/>
        <a:ext cx="2444055" cy="1466433"/>
      </dsp:txXfrm>
    </dsp:sp>
    <dsp:sp modelId="{7F0C3294-8217-4F84-BDC4-CA5FDCB71E27}">
      <dsp:nvSpPr>
        <dsp:cNvPr id="0" name=""/>
        <dsp:cNvSpPr/>
      </dsp:nvSpPr>
      <dsp:spPr>
        <a:xfrm>
          <a:off x="2691541" y="2297871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6 </a:t>
          </a:r>
          <a:r>
            <a:rPr lang="en-US" sz="4100" kern="1200">
              <a:latin typeface="Calibri Light" panose="020F0302020204030204"/>
            </a:rPr>
            <a:t>Layers</a:t>
          </a:r>
          <a:r>
            <a:rPr lang="en-US" sz="4100" kern="1200"/>
            <a:t>: 170.238 s</a:t>
          </a:r>
        </a:p>
      </dsp:txBody>
      <dsp:txXfrm>
        <a:off x="2691541" y="2297871"/>
        <a:ext cx="2444055" cy="1466433"/>
      </dsp:txXfrm>
    </dsp:sp>
    <dsp:sp modelId="{8290A76C-1903-441C-9B69-794A4D5A5D70}">
      <dsp:nvSpPr>
        <dsp:cNvPr id="0" name=""/>
        <dsp:cNvSpPr/>
      </dsp:nvSpPr>
      <dsp:spPr>
        <a:xfrm>
          <a:off x="5380002" y="2297871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7 </a:t>
          </a:r>
          <a:r>
            <a:rPr lang="en-US" sz="4100" kern="1200">
              <a:latin typeface="Calibri Light" panose="020F0302020204030204"/>
            </a:rPr>
            <a:t>Layers</a:t>
          </a:r>
          <a:r>
            <a:rPr lang="en-US" sz="4100" kern="1200"/>
            <a:t>: 349.598 s</a:t>
          </a:r>
        </a:p>
      </dsp:txBody>
      <dsp:txXfrm>
        <a:off x="5380002" y="2297871"/>
        <a:ext cx="2444055" cy="1466433"/>
      </dsp:txXfrm>
    </dsp:sp>
    <dsp:sp modelId="{353587B3-036B-4B86-BBA6-5F933BD4AB0A}">
      <dsp:nvSpPr>
        <dsp:cNvPr id="0" name=""/>
        <dsp:cNvSpPr/>
      </dsp:nvSpPr>
      <dsp:spPr>
        <a:xfrm>
          <a:off x="8068463" y="2297871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8 </a:t>
          </a:r>
          <a:r>
            <a:rPr lang="en-US" sz="4100" kern="1200">
              <a:latin typeface="Calibri Light" panose="020F0302020204030204"/>
            </a:rPr>
            <a:t>Layers</a:t>
          </a:r>
          <a:r>
            <a:rPr lang="en-US" sz="4100" kern="1200"/>
            <a:t>: 705.503 s</a:t>
          </a:r>
        </a:p>
      </dsp:txBody>
      <dsp:txXfrm>
        <a:off x="8068463" y="2297871"/>
        <a:ext cx="2444055" cy="1466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65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87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87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994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008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090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640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128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304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616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385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70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iquilezles.org/articles/fog/" TargetMode="External"/><Relationship Id="rId3" Type="http://schemas.openxmlformats.org/officeDocument/2006/relationships/hyperlink" Target="https://github.com/ssloy/tinykaboom/wiki/KABOOM!-in-180-lines-of-code" TargetMode="External"/><Relationship Id="rId7" Type="http://schemas.openxmlformats.org/officeDocument/2006/relationships/hyperlink" Target="https://iquilezles.org/articles/distfunctions/" TargetMode="External"/><Relationship Id="rId2" Type="http://schemas.openxmlformats.org/officeDocument/2006/relationships/hyperlink" Target="https://github.com/ssloy/tinyraytracer/wiki/Part-1:-understandable-raytrac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quilezles.org/articles/fbmsdf/" TargetMode="External"/><Relationship Id="rId5" Type="http://schemas.openxmlformats.org/officeDocument/2006/relationships/hyperlink" Target="https://iquilezles.org/articles/rmshadows/" TargetMode="External"/><Relationship Id="rId4" Type="http://schemas.openxmlformats.org/officeDocument/2006/relationships/hyperlink" Target="https://iquilezles.org/articles/smin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eta-lin/cs_201_bk_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6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28" descr="Sun's corona during an eclipse">
            <a:extLst>
              <a:ext uri="{FF2B5EF4-FFF2-40B4-BE49-F238E27FC236}">
                <a16:creationId xmlns:a16="http://schemas.microsoft.com/office/drawing/2014/main" id="{75C8E8CA-A79D-072B-80D5-A240ADC76A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6" t="8903" r="22872" b="18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87" name="Rectangle 6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5113373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800" kern="1200">
                <a:latin typeface="+mj-lt"/>
                <a:ea typeface="+mj-ea"/>
                <a:cs typeface="+mj-cs"/>
              </a:rPr>
              <a:t>Ray Marching of a Procedural "Planet"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731624"/>
            <a:ext cx="4023359" cy="1596710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algn="l"/>
            <a:r>
              <a:rPr lang="en-US" sz="2000">
                <a:cs typeface="Calibri"/>
              </a:rPr>
              <a:t>Team 4:</a:t>
            </a:r>
            <a:endParaRPr lang="en-US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Yuxiang Lin</a:t>
            </a:r>
            <a:endParaRPr lang="en-US" sz="2000">
              <a:cs typeface="Calibri"/>
            </a:endParaRPr>
          </a:p>
          <a:p>
            <a:pPr indent="-228600" algn="l">
              <a:buChar char="•"/>
            </a:pPr>
            <a:r>
              <a:rPr lang="en-US" sz="2000" err="1">
                <a:cs typeface="Calibri"/>
              </a:rPr>
              <a:t>Xiangnan</a:t>
            </a:r>
            <a:r>
              <a:rPr lang="en-US" sz="2000">
                <a:cs typeface="Calibri"/>
              </a:rPr>
              <a:t> Hu</a:t>
            </a:r>
          </a:p>
          <a:p>
            <a:pPr indent="-228600" algn="l">
              <a:buChar char="•"/>
            </a:pPr>
            <a:r>
              <a:rPr lang="en-US" sz="2000">
                <a:cs typeface="Calibri"/>
              </a:rPr>
              <a:t>Sardor </a:t>
            </a:r>
            <a:r>
              <a:rPr lang="en-US" sz="2000" err="1">
                <a:cs typeface="Calibri"/>
              </a:rPr>
              <a:t>Akhmedjonov</a:t>
            </a:r>
            <a:endParaRPr lang="en-US" sz="2000">
              <a:cs typeface="Calibri"/>
            </a:endParaRPr>
          </a:p>
          <a:p>
            <a:pPr indent="-228600" algn="l">
              <a:buChar char="•"/>
            </a:pPr>
            <a:r>
              <a:rPr lang="en-US" sz="2000">
                <a:cs typeface="Calibri"/>
              </a:rPr>
              <a:t>Tuguldur Davaanyam</a:t>
            </a:r>
          </a:p>
          <a:p>
            <a:pPr indent="-228600" algn="l">
              <a:buChar char="•"/>
            </a:pPr>
            <a:endParaRPr lang="en-US" sz="2000">
              <a:cs typeface="Calibri"/>
            </a:endParaRPr>
          </a:p>
          <a:p>
            <a:pPr indent="-228600" algn="l">
              <a:buChar char="•"/>
            </a:pPr>
            <a:endParaRPr lang="en-US" sz="2000">
              <a:cs typeface="Calibri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8" name="Rectangle 6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3DF375-099B-4362-D89A-F0DDED606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Final Rendering Result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4CDF86-DECE-E74C-ADC8-10818A6E0377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Add </a:t>
            </a:r>
            <a:r>
              <a:rPr lang="en-US" sz="2200" b="1">
                <a:solidFill>
                  <a:schemeClr val="accent2"/>
                </a:solidFill>
              </a:rPr>
              <a:t>color</a:t>
            </a:r>
            <a:r>
              <a:rPr lang="en-US" sz="2200"/>
              <a:t> according to elevation.</a:t>
            </a:r>
            <a:endParaRPr lang="en-US" sz="22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Add "</a:t>
            </a:r>
            <a:r>
              <a:rPr lang="en-US" sz="2200" b="1">
                <a:solidFill>
                  <a:schemeClr val="accent2"/>
                </a:solidFill>
              </a:rPr>
              <a:t>water</a:t>
            </a:r>
            <a:r>
              <a:rPr lang="en-US" sz="2200"/>
              <a:t>."</a:t>
            </a:r>
            <a:endParaRPr lang="en-US" sz="22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ea typeface="+mn-lt"/>
                <a:cs typeface="+mn-lt"/>
              </a:rPr>
              <a:t>Add </a:t>
            </a:r>
            <a:r>
              <a:rPr lang="en-US" sz="2200" b="1">
                <a:solidFill>
                  <a:schemeClr val="accent2"/>
                </a:solidFill>
                <a:ea typeface="+mn-lt"/>
                <a:cs typeface="+mn-lt"/>
              </a:rPr>
              <a:t>fog</a:t>
            </a:r>
            <a:r>
              <a:rPr lang="en-US" sz="2200">
                <a:ea typeface="+mn-lt"/>
                <a:cs typeface="+mn-lt"/>
              </a:rPr>
              <a:t> effect.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Rotate the object to a better angle.</a:t>
            </a:r>
            <a:endParaRPr lang="en-US" sz="22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ea typeface="+mn-lt"/>
                <a:cs typeface="+mn-lt"/>
              </a:rPr>
              <a:t>Change resolution from 512x512 to 1024x1024.</a:t>
            </a:r>
            <a:endParaRPr lang="en-US" sz="22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Rendering time: </a:t>
            </a:r>
            <a:r>
              <a:rPr lang="en-US" sz="2200" b="1">
                <a:solidFill>
                  <a:schemeClr val="accent2"/>
                </a:solidFill>
              </a:rPr>
              <a:t>3568.38 s</a:t>
            </a:r>
            <a:r>
              <a:rPr lang="en-US" sz="2200"/>
              <a:t>.</a:t>
            </a:r>
            <a:endParaRPr lang="en-US" sz="2200">
              <a:cs typeface="Calibri"/>
            </a:endParaRPr>
          </a:p>
        </p:txBody>
      </p:sp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7012D24D-811B-ACF6-2C84-F26564FF3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80890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60643-14EB-0ACB-F9AB-751FD05AF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Quiz</a:t>
            </a:r>
            <a:endParaRPr lang="en-US" sz="5400"/>
          </a:p>
        </p:txBody>
      </p:sp>
      <p:sp>
        <p:nvSpPr>
          <p:cNvPr id="3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85133-D2D8-30A4-C5E4-48DC20177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What will happen if we </a:t>
            </a:r>
            <a:r>
              <a:rPr lang="en-US" sz="2200" b="1">
                <a:solidFill>
                  <a:schemeClr val="accent2"/>
                </a:solidFill>
                <a:cs typeface="Calibri"/>
              </a:rPr>
              <a:t>don't clip</a:t>
            </a:r>
            <a:r>
              <a:rPr lang="en-US" sz="2200">
                <a:cs typeface="Calibri"/>
              </a:rPr>
              <a:t> (take the max of the distance functions) the random grid of spheres to the inflated version of the host sphere?</a:t>
            </a:r>
            <a:endParaRPr lang="en-US" sz="2200"/>
          </a:p>
        </p:txBody>
      </p:sp>
      <p:pic>
        <p:nvPicPr>
          <p:cNvPr id="4" name="Picture 4" descr="A picture containing tree, silhouette, branchlet&#10;&#10;Description automatically generated">
            <a:extLst>
              <a:ext uri="{FF2B5EF4-FFF2-40B4-BE49-F238E27FC236}">
                <a16:creationId xmlns:a16="http://schemas.microsoft.com/office/drawing/2014/main" id="{774E8432-F72A-D10C-F023-EF739A873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165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37940BB-FBC4-492E-BD92-3B7B914D0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2AF00A-0274-8E24-4AFC-4CC92AFE1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3988" y="320041"/>
            <a:ext cx="6707084" cy="38926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Q&amp;A</a:t>
            </a:r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C1B0112F-8654-FA5B-1B82-C8F68A1065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0040" y="1226248"/>
            <a:ext cx="4087368" cy="4087368"/>
          </a:xfrm>
          <a:prstGeom prst="rect">
            <a:avLst/>
          </a:prstGeom>
        </p:spPr>
      </p:pic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53987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431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63750-F8B6-91DC-0DA4-AD67DD852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References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B2EDA-267F-2B84-5D7D-EC04477A2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  <a:hlinkClick r:id="rId2"/>
              </a:rPr>
              <a:t>https://github.com/ssloy/tinyraytracer/wiki/Part-1:-understandable-raytracing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  <a:hlinkClick r:id="rId3"/>
              </a:rPr>
              <a:t>https://github.com/ssloy/tinykaboom/wiki/KABOOM!-in-180-lines-of-code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  <a:hlinkClick r:id="rId4"/>
              </a:rPr>
              <a:t>https://iquilezles.org/articles/smin/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  <a:hlinkClick r:id="rId5"/>
              </a:rPr>
              <a:t>https://iquilezles.org/articles/rmshadows/</a:t>
            </a:r>
          </a:p>
          <a:p>
            <a:r>
              <a:rPr lang="en-US">
                <a:ea typeface="+mn-lt"/>
                <a:cs typeface="+mn-lt"/>
                <a:hlinkClick r:id="rId6"/>
              </a:rPr>
              <a:t>https://iquilezles.org/articles/fbmsdf/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  <a:hlinkClick r:id="rId7"/>
              </a:rPr>
              <a:t>https://iquilezles.org/articles/distfunctions/</a:t>
            </a:r>
          </a:p>
          <a:p>
            <a:r>
              <a:rPr lang="en-US">
                <a:ea typeface="+mn-lt"/>
                <a:cs typeface="+mn-lt"/>
                <a:hlinkClick r:id="rId8"/>
              </a:rPr>
              <a:t>https://iquilezles.org/articles/fog/</a:t>
            </a: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60303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0885-42AD-0886-D5B1-C8ED7D53A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GitHub Link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A340C-1ED2-84ED-9C03-9D299B2B68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  <a:hlinkClick r:id="rId2"/>
              </a:rPr>
              <a:t>https://github.com/theta-lin/cs_201_bk_2</a:t>
            </a:r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8737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2D830F-7292-D24A-83B8-E58C98BF5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>
                <a:cs typeface="Calibri Light"/>
              </a:rPr>
              <a:t>Signed Distance Function</a:t>
            </a:r>
            <a:endParaRPr lang="en-US" sz="500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8FA9D-CD5E-DCBE-9E1C-A2683CFAD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900">
                <a:cs typeface="Calibri"/>
              </a:rPr>
              <a:t>Maps a point p in 3D space to a distance f(p).</a:t>
            </a:r>
          </a:p>
          <a:p>
            <a:r>
              <a:rPr lang="en-US" sz="1900" b="1">
                <a:solidFill>
                  <a:schemeClr val="accent2"/>
                </a:solidFill>
                <a:cs typeface="Calibri"/>
              </a:rPr>
              <a:t>Positive</a:t>
            </a:r>
            <a:r>
              <a:rPr lang="en-US" sz="1900">
                <a:cs typeface="Calibri"/>
              </a:rPr>
              <a:t> if the point is </a:t>
            </a:r>
            <a:r>
              <a:rPr lang="en-US" sz="1900" b="1">
                <a:solidFill>
                  <a:schemeClr val="accent2"/>
                </a:solidFill>
                <a:cs typeface="Calibri"/>
              </a:rPr>
              <a:t>outside</a:t>
            </a:r>
            <a:r>
              <a:rPr lang="en-US" sz="1900">
                <a:cs typeface="Calibri"/>
              </a:rPr>
              <a:t> of the object.</a:t>
            </a:r>
          </a:p>
          <a:p>
            <a:r>
              <a:rPr lang="en-US" sz="1900" b="1">
                <a:solidFill>
                  <a:schemeClr val="accent2"/>
                </a:solidFill>
                <a:cs typeface="Calibri"/>
              </a:rPr>
              <a:t>Zero</a:t>
            </a:r>
            <a:r>
              <a:rPr lang="en-US" sz="1900">
                <a:cs typeface="Calibri"/>
              </a:rPr>
              <a:t> if the point is on the </a:t>
            </a:r>
            <a:r>
              <a:rPr lang="en-US" sz="1900" b="1">
                <a:solidFill>
                  <a:schemeClr val="accent2"/>
                </a:solidFill>
                <a:cs typeface="Calibri"/>
              </a:rPr>
              <a:t>surface</a:t>
            </a:r>
            <a:r>
              <a:rPr lang="en-US" sz="1900">
                <a:cs typeface="Calibri"/>
              </a:rPr>
              <a:t> of the object.</a:t>
            </a:r>
          </a:p>
          <a:p>
            <a:r>
              <a:rPr lang="en-US" sz="1900" b="1">
                <a:solidFill>
                  <a:schemeClr val="accent2"/>
                </a:solidFill>
                <a:ea typeface="+mn-lt"/>
                <a:cs typeface="+mn-lt"/>
              </a:rPr>
              <a:t>Negative</a:t>
            </a:r>
            <a:r>
              <a:rPr lang="en-US" sz="1900">
                <a:ea typeface="+mn-lt"/>
                <a:cs typeface="+mn-lt"/>
              </a:rPr>
              <a:t> if the point is </a:t>
            </a:r>
            <a:r>
              <a:rPr lang="en-US" sz="1900" b="1">
                <a:solidFill>
                  <a:schemeClr val="accent2"/>
                </a:solidFill>
                <a:ea typeface="+mn-lt"/>
                <a:cs typeface="+mn-lt"/>
              </a:rPr>
              <a:t>inside</a:t>
            </a:r>
            <a:r>
              <a:rPr lang="en-US" sz="1900">
                <a:ea typeface="+mn-lt"/>
                <a:cs typeface="+mn-lt"/>
              </a:rPr>
              <a:t> of the object.</a:t>
            </a:r>
          </a:p>
          <a:p>
            <a:r>
              <a:rPr lang="en-US" sz="1900">
                <a:cs typeface="Calibri"/>
              </a:rPr>
              <a:t>Sometime equal to the </a:t>
            </a:r>
            <a:r>
              <a:rPr lang="en-US" sz="1900">
                <a:ea typeface="+mn-lt"/>
                <a:cs typeface="+mn-lt"/>
              </a:rPr>
              <a:t>signed Euclidean distance to the object surface, but more often a distorted distance (</a:t>
            </a:r>
            <a:r>
              <a:rPr lang="en-US" sz="1900" b="1">
                <a:solidFill>
                  <a:schemeClr val="accent2"/>
                </a:solidFill>
                <a:ea typeface="+mn-lt"/>
                <a:cs typeface="+mn-lt"/>
              </a:rPr>
              <a:t>not the real distance</a:t>
            </a:r>
            <a:r>
              <a:rPr lang="en-US" sz="1900">
                <a:ea typeface="+mn-lt"/>
                <a:cs typeface="+mn-lt"/>
              </a:rPr>
              <a:t>).</a:t>
            </a:r>
          </a:p>
        </p:txBody>
      </p:sp>
      <p:pic>
        <p:nvPicPr>
          <p:cNvPr id="4" name="Picture 4" descr="A picture containing text, accessory, vector graphics&#10;&#10;Description automatically generated">
            <a:extLst>
              <a:ext uri="{FF2B5EF4-FFF2-40B4-BE49-F238E27FC236}">
                <a16:creationId xmlns:a16="http://schemas.microsoft.com/office/drawing/2014/main" id="{C0C0DA5B-AE4D-3970-A7A5-E8A298498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7554" y="74686"/>
            <a:ext cx="3094559" cy="572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4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3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9A1B27-73B8-5F9B-D9BD-5C028985A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>
                <a:cs typeface="Calibri Light"/>
              </a:rPr>
              <a:t>Rendering Process</a:t>
            </a:r>
            <a:endParaRPr lang="en-US" sz="5400"/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3CA6DF4-5C9F-7313-AE38-82F39D9FCE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460587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482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07A840-C7CE-3E74-6168-993821E3B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Smooth Polynomial Min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008BF8-F36C-FE29-9698-52F6F4230B7B}"/>
              </a:ext>
            </a:extLst>
          </p:cNvPr>
          <p:cNvSpPr txBox="1"/>
          <p:nvPr/>
        </p:nvSpPr>
        <p:spPr>
          <a:xfrm>
            <a:off x="572493" y="2071316"/>
            <a:ext cx="6713552" cy="411917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cs typeface="Calibri"/>
              </a:rPr>
              <a:t>Min of distances: The </a:t>
            </a:r>
            <a:r>
              <a:rPr lang="en-US" sz="2200" b="1">
                <a:solidFill>
                  <a:schemeClr val="accent2"/>
                </a:solidFill>
                <a:cs typeface="Calibri"/>
              </a:rPr>
              <a:t>union</a:t>
            </a:r>
            <a:r>
              <a:rPr lang="en-US" sz="2200">
                <a:cs typeface="Calibri"/>
              </a:rPr>
              <a:t> of the objects (the distance to the union of the objects is equal to the minimum of the distances to individual objects).</a:t>
            </a:r>
            <a:endParaRPr lang="en-US" sz="2200">
              <a:solidFill>
                <a:srgbClr val="FFFFFF"/>
              </a:solidFill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Using a smooth polynomial function to connect the points x0, x1 together,</a:t>
            </a:r>
            <a:endParaRPr lang="en-US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where f(x0) - g(x0) = k and g(x1) - f(x1) = k.</a:t>
            </a:r>
            <a:endParaRPr lang="en-US"/>
          </a:p>
        </p:txBody>
      </p:sp>
      <p:pic>
        <p:nvPicPr>
          <p:cNvPr id="4" name="Picture 4" descr="A picture containing light, silhouette&#10;&#10;Description automatically generated">
            <a:extLst>
              <a:ext uri="{FF2B5EF4-FFF2-40B4-BE49-F238E27FC236}">
                <a16:creationId xmlns:a16="http://schemas.microsoft.com/office/drawing/2014/main" id="{14D0F620-198F-9FEF-C3CB-B0979A8A3F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95" r="-3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691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C4A3C-AC64-25DF-819D-CAB4C645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Soft Shadows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133E95-0BA6-2618-6D25-B2FF1771CD8E}"/>
              </a:ext>
            </a:extLst>
          </p:cNvPr>
          <p:cNvSpPr txBox="1"/>
          <p:nvPr/>
        </p:nvSpPr>
        <p:spPr>
          <a:xfrm>
            <a:off x="572493" y="2071316"/>
            <a:ext cx="6713552" cy="411917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 For the shadow rays that are close to an object, consider the origins to be partially shaded.</a:t>
            </a:r>
            <a:endParaRPr lang="en-US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Multiply the light transmitted by the </a:t>
            </a:r>
            <a:r>
              <a:rPr lang="en-US" sz="2200" b="1">
                <a:solidFill>
                  <a:schemeClr val="accent2"/>
                </a:solidFill>
              </a:rPr>
              <a:t>distance from the shadow ray to the closest object</a:t>
            </a:r>
            <a:r>
              <a:rPr lang="en-US" sz="2200"/>
              <a:t> divided by the </a:t>
            </a:r>
            <a:r>
              <a:rPr lang="en-US" sz="2200" b="1">
                <a:solidFill>
                  <a:schemeClr val="accent2"/>
                </a:solidFill>
              </a:rPr>
              <a:t>distance travelled</a:t>
            </a:r>
            <a:r>
              <a:rPr lang="en-US" sz="2200"/>
              <a:t> when travelling along the shadow ray.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cs typeface="Calibri"/>
              </a:rPr>
              <a:t>(Shadow ray close to an object transmit less light.)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D1C385F-D58F-5F1B-144B-68656DCBC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792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81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1F55C5D-1648-4BE3-932D-8CADBF3F6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265E5-3B25-CE05-932F-984CFCD2F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7512"/>
            <a:ext cx="10908792" cy="10698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/>
              <a:t>Fractional Brownian Motion</a:t>
            </a:r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A38E1331-B5A6-44BE-BF4E-EE6C2FD2A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10000" y="1776977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744583 w 4572000"/>
              <a:gd name="connsiteY1" fmla="*/ 0 h 18288"/>
              <a:gd name="connsiteX2" fmla="*/ 1352006 w 4572000"/>
              <a:gd name="connsiteY2" fmla="*/ 0 h 18288"/>
              <a:gd name="connsiteX3" fmla="*/ 2050869 w 4572000"/>
              <a:gd name="connsiteY3" fmla="*/ 0 h 18288"/>
              <a:gd name="connsiteX4" fmla="*/ 2612571 w 4572000"/>
              <a:gd name="connsiteY4" fmla="*/ 0 h 18288"/>
              <a:gd name="connsiteX5" fmla="*/ 3357154 w 4572000"/>
              <a:gd name="connsiteY5" fmla="*/ 0 h 18288"/>
              <a:gd name="connsiteX6" fmla="*/ 401029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265714 w 4572000"/>
              <a:gd name="connsiteY10" fmla="*/ 18288 h 18288"/>
              <a:gd name="connsiteX11" fmla="*/ 2521131 w 4572000"/>
              <a:gd name="connsiteY11" fmla="*/ 18288 h 18288"/>
              <a:gd name="connsiteX12" fmla="*/ 1867989 w 4572000"/>
              <a:gd name="connsiteY12" fmla="*/ 18288 h 18288"/>
              <a:gd name="connsiteX13" fmla="*/ 1352006 w 4572000"/>
              <a:gd name="connsiteY13" fmla="*/ 18288 h 18288"/>
              <a:gd name="connsiteX14" fmla="*/ 83602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335213" y="-5275"/>
                  <a:pt x="446637" y="2749"/>
                  <a:pt x="744583" y="0"/>
                </a:cubicBezTo>
                <a:cubicBezTo>
                  <a:pt x="1042529" y="-2749"/>
                  <a:pt x="1223095" y="8165"/>
                  <a:pt x="1352006" y="0"/>
                </a:cubicBezTo>
                <a:cubicBezTo>
                  <a:pt x="1480917" y="-8165"/>
                  <a:pt x="1803308" y="16240"/>
                  <a:pt x="2050869" y="0"/>
                </a:cubicBezTo>
                <a:cubicBezTo>
                  <a:pt x="2298430" y="-16240"/>
                  <a:pt x="2464656" y="-22054"/>
                  <a:pt x="2612571" y="0"/>
                </a:cubicBezTo>
                <a:cubicBezTo>
                  <a:pt x="2760486" y="22054"/>
                  <a:pt x="3034874" y="11895"/>
                  <a:pt x="3357154" y="0"/>
                </a:cubicBezTo>
                <a:cubicBezTo>
                  <a:pt x="3679434" y="-11895"/>
                  <a:pt x="3778145" y="-10841"/>
                  <a:pt x="4010297" y="0"/>
                </a:cubicBezTo>
                <a:cubicBezTo>
                  <a:pt x="4242449" y="10841"/>
                  <a:pt x="4385860" y="17261"/>
                  <a:pt x="4572000" y="0"/>
                </a:cubicBezTo>
                <a:cubicBezTo>
                  <a:pt x="4571443" y="8172"/>
                  <a:pt x="4571244" y="10948"/>
                  <a:pt x="4572000" y="18288"/>
                </a:cubicBezTo>
                <a:cubicBezTo>
                  <a:pt x="4352099" y="1269"/>
                  <a:pt x="4065933" y="40755"/>
                  <a:pt x="3873137" y="18288"/>
                </a:cubicBezTo>
                <a:cubicBezTo>
                  <a:pt x="3680341" y="-4179"/>
                  <a:pt x="3486903" y="33471"/>
                  <a:pt x="3265714" y="18288"/>
                </a:cubicBezTo>
                <a:cubicBezTo>
                  <a:pt x="3044525" y="3105"/>
                  <a:pt x="2683548" y="-1073"/>
                  <a:pt x="2521131" y="18288"/>
                </a:cubicBezTo>
                <a:cubicBezTo>
                  <a:pt x="2358714" y="37649"/>
                  <a:pt x="2132855" y="34593"/>
                  <a:pt x="1867989" y="18288"/>
                </a:cubicBezTo>
                <a:cubicBezTo>
                  <a:pt x="1603123" y="1983"/>
                  <a:pt x="1605373" y="2886"/>
                  <a:pt x="1352006" y="18288"/>
                </a:cubicBezTo>
                <a:cubicBezTo>
                  <a:pt x="1098639" y="33690"/>
                  <a:pt x="962100" y="16241"/>
                  <a:pt x="836023" y="18288"/>
                </a:cubicBezTo>
                <a:cubicBezTo>
                  <a:pt x="709946" y="20335"/>
                  <a:pt x="193668" y="-307"/>
                  <a:pt x="0" y="18288"/>
                </a:cubicBezTo>
                <a:cubicBezTo>
                  <a:pt x="-277" y="11188"/>
                  <a:pt x="-244" y="5848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58188" y="7508"/>
                  <a:pt x="361578" y="-27091"/>
                  <a:pt x="561703" y="0"/>
                </a:cubicBezTo>
                <a:cubicBezTo>
                  <a:pt x="761828" y="27091"/>
                  <a:pt x="1133811" y="14547"/>
                  <a:pt x="1306286" y="0"/>
                </a:cubicBezTo>
                <a:cubicBezTo>
                  <a:pt x="1478761" y="-14547"/>
                  <a:pt x="1809594" y="13320"/>
                  <a:pt x="2050869" y="0"/>
                </a:cubicBezTo>
                <a:cubicBezTo>
                  <a:pt x="2292144" y="-13320"/>
                  <a:pt x="2409269" y="-14334"/>
                  <a:pt x="2612571" y="0"/>
                </a:cubicBezTo>
                <a:cubicBezTo>
                  <a:pt x="2815873" y="14334"/>
                  <a:pt x="3025009" y="33536"/>
                  <a:pt x="3311434" y="0"/>
                </a:cubicBezTo>
                <a:cubicBezTo>
                  <a:pt x="3597859" y="-33536"/>
                  <a:pt x="3695431" y="-13462"/>
                  <a:pt x="3827417" y="0"/>
                </a:cubicBezTo>
                <a:cubicBezTo>
                  <a:pt x="3959403" y="13462"/>
                  <a:pt x="4360180" y="899"/>
                  <a:pt x="4572000" y="0"/>
                </a:cubicBezTo>
                <a:cubicBezTo>
                  <a:pt x="4572481" y="8890"/>
                  <a:pt x="4572898" y="10033"/>
                  <a:pt x="4572000" y="18288"/>
                </a:cubicBezTo>
                <a:cubicBezTo>
                  <a:pt x="4356830" y="5817"/>
                  <a:pt x="4021942" y="41441"/>
                  <a:pt x="3873137" y="18288"/>
                </a:cubicBezTo>
                <a:cubicBezTo>
                  <a:pt x="3724332" y="-4865"/>
                  <a:pt x="3494019" y="36771"/>
                  <a:pt x="3174274" y="18288"/>
                </a:cubicBezTo>
                <a:cubicBezTo>
                  <a:pt x="2854529" y="-195"/>
                  <a:pt x="2861023" y="5963"/>
                  <a:pt x="2658291" y="18288"/>
                </a:cubicBezTo>
                <a:cubicBezTo>
                  <a:pt x="2455559" y="30613"/>
                  <a:pt x="2309968" y="11711"/>
                  <a:pt x="2050869" y="18288"/>
                </a:cubicBezTo>
                <a:cubicBezTo>
                  <a:pt x="1791770" y="24865"/>
                  <a:pt x="1671115" y="-4587"/>
                  <a:pt x="1306286" y="18288"/>
                </a:cubicBezTo>
                <a:cubicBezTo>
                  <a:pt x="941457" y="41163"/>
                  <a:pt x="838619" y="-9452"/>
                  <a:pt x="653143" y="18288"/>
                </a:cubicBezTo>
                <a:cubicBezTo>
                  <a:pt x="467667" y="46028"/>
                  <a:pt x="308702" y="9245"/>
                  <a:pt x="0" y="18288"/>
                </a:cubicBezTo>
                <a:cubicBezTo>
                  <a:pt x="-4" y="10872"/>
                  <a:pt x="388" y="674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95915077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7741223-4921-20E8-5DC6-7EC4FD968532}"/>
              </a:ext>
            </a:extLst>
          </p:cNvPr>
          <p:cNvGrpSpPr/>
          <p:nvPr/>
        </p:nvGrpSpPr>
        <p:grpSpPr>
          <a:xfrm>
            <a:off x="473528" y="1999972"/>
            <a:ext cx="2621930" cy="3653742"/>
            <a:chOff x="473528" y="1999972"/>
            <a:chExt cx="2621930" cy="3653742"/>
          </a:xfrm>
        </p:grpSpPr>
        <p:pic>
          <p:nvPicPr>
            <p:cNvPr id="7" name="Picture 7">
              <a:extLst>
                <a:ext uri="{FF2B5EF4-FFF2-40B4-BE49-F238E27FC236}">
                  <a16:creationId xmlns:a16="http://schemas.microsoft.com/office/drawing/2014/main" id="{B1645BF3-40E6-0A7E-22A8-8AD2BCD01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0093" y="1999972"/>
              <a:ext cx="2070069" cy="2059977"/>
            </a:xfrm>
            <a:prstGeom prst="rect">
              <a:avLst/>
            </a:prstGeom>
          </p:spPr>
        </p:pic>
        <p:sp>
          <p:nvSpPr>
            <p:cNvPr id="19" name="TextBox 1">
              <a:extLst>
                <a:ext uri="{FF2B5EF4-FFF2-40B4-BE49-F238E27FC236}">
                  <a16:creationId xmlns:a16="http://schemas.microsoft.com/office/drawing/2014/main" id="{08AE7B0D-737D-0840-4DE7-C241DD6E9316}"/>
                </a:ext>
              </a:extLst>
            </p:cNvPr>
            <p:cNvSpPr txBox="1"/>
            <p:nvPr/>
          </p:nvSpPr>
          <p:spPr>
            <a:xfrm>
              <a:off x="473528" y="4730384"/>
              <a:ext cx="2621930" cy="923330"/>
            </a:xfrm>
            <a:prstGeom prst="rect">
              <a:avLst/>
            </a:prstGeom>
            <a:noFill/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>
                  <a:cs typeface="Calibri"/>
                </a:rPr>
                <a:t>Generate an </a:t>
              </a:r>
              <a:r>
                <a:rPr lang="en-US" b="1">
                  <a:solidFill>
                    <a:schemeClr val="accent2"/>
                  </a:solidFill>
                  <a:cs typeface="Calibri"/>
                </a:rPr>
                <a:t>infinite grid of spheres</a:t>
              </a:r>
              <a:r>
                <a:rPr lang="en-US">
                  <a:cs typeface="Calibri"/>
                </a:rPr>
                <a:t> of infinite sizes (a layer of noise).</a:t>
              </a:r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8BC9EEB-14AE-8B00-98D8-DA4EA934EFB3}"/>
              </a:ext>
            </a:extLst>
          </p:cNvPr>
          <p:cNvGrpSpPr/>
          <p:nvPr/>
        </p:nvGrpSpPr>
        <p:grpSpPr>
          <a:xfrm>
            <a:off x="6133468" y="1999972"/>
            <a:ext cx="2714625" cy="3880094"/>
            <a:chOff x="6133468" y="1999972"/>
            <a:chExt cx="2714625" cy="3880094"/>
          </a:xfrm>
        </p:grpSpPr>
        <p:pic>
          <p:nvPicPr>
            <p:cNvPr id="4" name="Picture 4" descr="A picture containing black, white, dark, light&#10;&#10;Description automatically generated">
              <a:extLst>
                <a:ext uri="{FF2B5EF4-FFF2-40B4-BE49-F238E27FC236}">
                  <a16:creationId xmlns:a16="http://schemas.microsoft.com/office/drawing/2014/main" id="{A11B887B-AA42-FEC6-63D2-ED437D3B7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1625" y="1999972"/>
              <a:ext cx="2054930" cy="2054930"/>
            </a:xfrm>
            <a:prstGeom prst="rect">
              <a:avLst/>
            </a:prstGeom>
          </p:spPr>
        </p:pic>
        <p:sp>
          <p:nvSpPr>
            <p:cNvPr id="21" name="TextBox 2">
              <a:extLst>
                <a:ext uri="{FF2B5EF4-FFF2-40B4-BE49-F238E27FC236}">
                  <a16:creationId xmlns:a16="http://schemas.microsoft.com/office/drawing/2014/main" id="{2C755CE7-05E6-FC9F-2B74-37F63DAB0432}"/>
                </a:ext>
              </a:extLst>
            </p:cNvPr>
            <p:cNvSpPr txBox="1"/>
            <p:nvPr/>
          </p:nvSpPr>
          <p:spPr>
            <a:xfrm>
              <a:off x="6133468" y="4679737"/>
              <a:ext cx="2714625" cy="1200329"/>
            </a:xfrm>
            <a:prstGeom prst="rect">
              <a:avLst/>
            </a:prstGeom>
            <a:noFill/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b="1">
                  <a:solidFill>
                    <a:schemeClr val="accent2"/>
                  </a:solidFill>
                  <a:cs typeface="Calibri"/>
                </a:rPr>
                <a:t>Clip</a:t>
              </a:r>
              <a:r>
                <a:rPr lang="en-US">
                  <a:cs typeface="Calibri"/>
                </a:rPr>
                <a:t> the spheres with an </a:t>
              </a:r>
              <a:r>
                <a:rPr lang="en-US" b="1">
                  <a:solidFill>
                    <a:schemeClr val="accent2"/>
                  </a:solidFill>
                  <a:cs typeface="Calibri"/>
                </a:rPr>
                <a:t>inflated version</a:t>
              </a:r>
              <a:r>
                <a:rPr lang="en-US">
                  <a:cs typeface="Calibri"/>
                </a:rPr>
                <a:t> of host sphere using smooth </a:t>
              </a:r>
              <a:r>
                <a:rPr lang="en-US" b="1">
                  <a:solidFill>
                    <a:schemeClr val="accent2"/>
                  </a:solidFill>
                  <a:cs typeface="Calibri"/>
                </a:rPr>
                <a:t>max</a:t>
              </a:r>
              <a:r>
                <a:rPr lang="en-US">
                  <a:cs typeface="Calibri"/>
                </a:rPr>
                <a:t> function.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DB315EC-C25A-5CEF-D274-13B5FCB9B210}"/>
              </a:ext>
            </a:extLst>
          </p:cNvPr>
          <p:cNvGrpSpPr/>
          <p:nvPr/>
        </p:nvGrpSpPr>
        <p:grpSpPr>
          <a:xfrm>
            <a:off x="3392477" y="2005018"/>
            <a:ext cx="2945503" cy="3370351"/>
            <a:chOff x="3392477" y="2005018"/>
            <a:chExt cx="2945503" cy="3370351"/>
          </a:xfrm>
        </p:grpSpPr>
        <p:pic>
          <p:nvPicPr>
            <p:cNvPr id="5" name="Picture 5">
              <a:extLst>
                <a:ext uri="{FF2B5EF4-FFF2-40B4-BE49-F238E27FC236}">
                  <a16:creationId xmlns:a16="http://schemas.microsoft.com/office/drawing/2014/main" id="{47D80267-0E77-49F6-59E2-755835ACF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2477" y="2005018"/>
              <a:ext cx="2054930" cy="2054930"/>
            </a:xfrm>
            <a:prstGeom prst="rect">
              <a:avLst/>
            </a:prstGeom>
          </p:spPr>
        </p:pic>
        <p:sp>
          <p:nvSpPr>
            <p:cNvPr id="22" name="TextBox 3">
              <a:extLst>
                <a:ext uri="{FF2B5EF4-FFF2-40B4-BE49-F238E27FC236}">
                  <a16:creationId xmlns:a16="http://schemas.microsoft.com/office/drawing/2014/main" id="{D5A948CE-EBB1-3239-43C0-45CBCBB41262}"/>
                </a:ext>
              </a:extLst>
            </p:cNvPr>
            <p:cNvSpPr txBox="1"/>
            <p:nvPr/>
          </p:nvSpPr>
          <p:spPr>
            <a:xfrm>
              <a:off x="3636598" y="5006037"/>
              <a:ext cx="2701382" cy="369332"/>
            </a:xfrm>
            <a:prstGeom prst="rect">
              <a:avLst/>
            </a:prstGeom>
            <a:noFill/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>
                  <a:cs typeface="Calibri"/>
                </a:rPr>
                <a:t>Host sphere.</a:t>
              </a:r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7FBBE0-BBBA-8D6E-0173-4C06268C72A3}"/>
              </a:ext>
            </a:extLst>
          </p:cNvPr>
          <p:cNvGrpSpPr/>
          <p:nvPr/>
        </p:nvGrpSpPr>
        <p:grpSpPr>
          <a:xfrm>
            <a:off x="8907352" y="2005018"/>
            <a:ext cx="2968838" cy="4347774"/>
            <a:chOff x="8907352" y="2005018"/>
            <a:chExt cx="2968838" cy="4347774"/>
          </a:xfrm>
        </p:grpSpPr>
        <p:pic>
          <p:nvPicPr>
            <p:cNvPr id="6" name="Picture 6">
              <a:extLst>
                <a:ext uri="{FF2B5EF4-FFF2-40B4-BE49-F238E27FC236}">
                  <a16:creationId xmlns:a16="http://schemas.microsoft.com/office/drawing/2014/main" id="{28FE17C8-BD75-3699-50C6-68849FF86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46515" y="2005018"/>
              <a:ext cx="2054930" cy="2054930"/>
            </a:xfrm>
            <a:prstGeom prst="rect">
              <a:avLst/>
            </a:prstGeom>
          </p:spPr>
        </p:pic>
        <p:sp>
          <p:nvSpPr>
            <p:cNvPr id="23" name="TextBox 4">
              <a:extLst>
                <a:ext uri="{FF2B5EF4-FFF2-40B4-BE49-F238E27FC236}">
                  <a16:creationId xmlns:a16="http://schemas.microsoft.com/office/drawing/2014/main" id="{E813DA06-02B0-8322-579E-A3DB5A36F07B}"/>
                </a:ext>
              </a:extLst>
            </p:cNvPr>
            <p:cNvSpPr txBox="1"/>
            <p:nvPr/>
          </p:nvSpPr>
          <p:spPr>
            <a:xfrm>
              <a:off x="8907352" y="4044468"/>
              <a:ext cx="2968838" cy="2308324"/>
            </a:xfrm>
            <a:prstGeom prst="rect">
              <a:avLst/>
            </a:prstGeom>
            <a:noFill/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buFont typeface="Arial"/>
                <a:buChar char="•"/>
              </a:pPr>
              <a:r>
                <a:rPr lang="en-US" sz="1600" b="1">
                  <a:solidFill>
                    <a:schemeClr val="accent2"/>
                  </a:solidFill>
                  <a:cs typeface="Calibri"/>
                </a:rPr>
                <a:t>Glue</a:t>
              </a:r>
              <a:r>
                <a:rPr lang="en-US" sz="1600">
                  <a:cs typeface="Calibri"/>
                </a:rPr>
                <a:t> the clipped part of the noise onto the host sphere using smooth </a:t>
              </a:r>
              <a:r>
                <a:rPr lang="en-US" sz="1600" b="1">
                  <a:solidFill>
                    <a:schemeClr val="accent2"/>
                  </a:solidFill>
                  <a:cs typeface="Calibri"/>
                </a:rPr>
                <a:t>min</a:t>
              </a:r>
              <a:r>
                <a:rPr lang="en-US" sz="1600">
                  <a:cs typeface="Calibri"/>
                </a:rPr>
                <a:t>.</a:t>
              </a:r>
              <a:endParaRPr lang="en-US"/>
            </a:p>
            <a:p>
              <a:pPr marL="285750" indent="-285750">
                <a:buFont typeface="Arial"/>
                <a:buChar char="•"/>
              </a:pPr>
              <a:r>
                <a:rPr lang="en-US" sz="1600">
                  <a:cs typeface="Calibri"/>
                </a:rPr>
                <a:t>Do a </a:t>
              </a:r>
              <a:r>
                <a:rPr lang="en-US" sz="1600" b="1">
                  <a:solidFill>
                    <a:schemeClr val="accent2"/>
                  </a:solidFill>
                  <a:cs typeface="Calibri"/>
                </a:rPr>
                <a:t>rotation</a:t>
              </a:r>
              <a:r>
                <a:rPr lang="en-US" sz="1600">
                  <a:cs typeface="Calibri"/>
                </a:rPr>
                <a:t> to prevent visual artifacts resulting from axis-aligned grid of spheres.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600">
                  <a:ea typeface="+mn-lt"/>
                  <a:cs typeface="+mn-lt"/>
                </a:rPr>
                <a:t>Then repeat the process with a </a:t>
              </a:r>
              <a:r>
                <a:rPr lang="en-US" sz="1600" b="1">
                  <a:solidFill>
                    <a:schemeClr val="accent2"/>
                  </a:solidFill>
                  <a:ea typeface="+mn-lt"/>
                  <a:cs typeface="+mn-lt"/>
                </a:rPr>
                <a:t>scaled-down</a:t>
              </a:r>
              <a:r>
                <a:rPr lang="en-US" sz="1600">
                  <a:ea typeface="+mn-lt"/>
                  <a:cs typeface="+mn-lt"/>
                </a:rPr>
                <a:t> version of the sphere grid.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552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1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A80620-185F-0B3F-73C6-C445F044E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Implementation</a:t>
            </a:r>
          </a:p>
        </p:txBody>
      </p:sp>
      <p:cxnSp>
        <p:nvCxnSpPr>
          <p:cNvPr id="31" name="Straight Connector 2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EFCFC5C0-3E25-3985-B275-EC89CAE9E5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56" t="36694" r="19644" b="34299"/>
          <a:stretch/>
        </p:blipFill>
        <p:spPr>
          <a:xfrm>
            <a:off x="320040" y="3263267"/>
            <a:ext cx="11496821" cy="249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391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3076791-1632-76B6-CA18-0330961FC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488" y="1844675"/>
            <a:ext cx="2193925" cy="2193925"/>
          </a:xfrm>
          <a:prstGeom prst="rect">
            <a:avLst/>
          </a:prstGeom>
        </p:spPr>
      </p:pic>
      <p:pic>
        <p:nvPicPr>
          <p:cNvPr id="9" name="Picture 9" descr="A picture containing black&#10;&#10;Description automatically generated">
            <a:extLst>
              <a:ext uri="{FF2B5EF4-FFF2-40B4-BE49-F238E27FC236}">
                <a16:creationId xmlns:a16="http://schemas.microsoft.com/office/drawing/2014/main" id="{03097F26-CE0E-720E-68D2-7CB147701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488" y="4100513"/>
            <a:ext cx="2193925" cy="219392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9B0BF5A-AE90-A42E-CE10-4A7436754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0325" y="1844675"/>
            <a:ext cx="2193925" cy="2193925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FC3D9E25-F6AB-5A05-9C04-8989B071FA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6163" y="1844675"/>
            <a:ext cx="2193925" cy="2193925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A285CEB-08A9-420B-487A-02CAE17FDF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0413" y="1844675"/>
            <a:ext cx="2193925" cy="2193925"/>
          </a:xfrm>
          <a:prstGeom prst="rect">
            <a:avLst/>
          </a:prstGeom>
        </p:spPr>
      </p:pic>
      <p:pic>
        <p:nvPicPr>
          <p:cNvPr id="11" name="Picture 11" descr="A picture containing bread&#10;&#10;Description automatically generated">
            <a:extLst>
              <a:ext uri="{FF2B5EF4-FFF2-40B4-BE49-F238E27FC236}">
                <a16:creationId xmlns:a16="http://schemas.microsoft.com/office/drawing/2014/main" id="{FFFA18AD-C4B6-3CE4-7793-193DA3E44C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70325" y="4100513"/>
            <a:ext cx="2193925" cy="2193925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017F391C-E9E0-E79B-8BAD-5F874E93CC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26163" y="4100513"/>
            <a:ext cx="2193925" cy="2193925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E8324701-5A6C-3949-3993-126428ECCB6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0413" y="4100513"/>
            <a:ext cx="2193925" cy="21939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B8D0D-F8E4-2DF0-DE79-83D2A2C44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latin typeface="+mj-lt"/>
                <a:ea typeface="+mj-ea"/>
                <a:cs typeface="+mj-cs"/>
              </a:rPr>
              <a:t>Add 1 to 8 </a:t>
            </a:r>
            <a:r>
              <a:rPr lang="en-US" sz="4800"/>
              <a:t>Layers</a:t>
            </a:r>
            <a:r>
              <a:rPr lang="en-US" sz="4800" kern="1200">
                <a:latin typeface="+mj-lt"/>
                <a:ea typeface="+mj-ea"/>
                <a:cs typeface="+mj-cs"/>
              </a:rPr>
              <a:t> of </a:t>
            </a:r>
            <a:r>
              <a:rPr lang="en-US" sz="4800"/>
              <a:t>Noise</a:t>
            </a:r>
            <a:r>
              <a:rPr lang="en-US" sz="4800" kern="1200">
                <a:latin typeface="+mj-lt"/>
                <a:ea typeface="+mj-ea"/>
                <a:cs typeface="+mj-cs"/>
              </a:rPr>
              <a:t> to the </a:t>
            </a:r>
            <a:r>
              <a:rPr lang="en-US" sz="4800"/>
              <a:t>Sphere</a:t>
            </a:r>
            <a:endParaRPr lang="en-US" sz="4800" kern="120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46536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826DE-638C-BA8A-389E-7D28B0813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Rendering Time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13FFCEB-5B42-DFCA-C783-EC3A90D8E10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58366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Ray Marching of a Procedural "Planet"</vt:lpstr>
      <vt:lpstr>Signed Distance Function</vt:lpstr>
      <vt:lpstr>Rendering Process</vt:lpstr>
      <vt:lpstr>Smooth Polynomial Min</vt:lpstr>
      <vt:lpstr>Soft Shadows</vt:lpstr>
      <vt:lpstr>Fractional Brownian Motion</vt:lpstr>
      <vt:lpstr>Implementation</vt:lpstr>
      <vt:lpstr>Add 1 to 8 Layers of Noise to the Sphere</vt:lpstr>
      <vt:lpstr>Rendering Time</vt:lpstr>
      <vt:lpstr>Final Rendering Result</vt:lpstr>
      <vt:lpstr>Quiz</vt:lpstr>
      <vt:lpstr>Q&amp;A</vt:lpstr>
      <vt:lpstr>References</vt:lpstr>
      <vt:lpstr>GitHub 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16</cp:revision>
  <dcterms:created xsi:type="dcterms:W3CDTF">2023-02-21T11:26:22Z</dcterms:created>
  <dcterms:modified xsi:type="dcterms:W3CDTF">2023-02-23T02:42:49Z</dcterms:modified>
</cp:coreProperties>
</file>

<file path=docProps/thumbnail.jpeg>
</file>